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2" r:id="rId2"/>
    <p:sldId id="256" r:id="rId3"/>
    <p:sldId id="257" r:id="rId4"/>
    <p:sldId id="258" r:id="rId5"/>
    <p:sldId id="259" r:id="rId6"/>
    <p:sldId id="260" r:id="rId7"/>
    <p:sldId id="261" r:id="rId8"/>
    <p:sldId id="262" r:id="rId9"/>
    <p:sldId id="263" r:id="rId10"/>
    <p:sldId id="266" r:id="rId11"/>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FF640"/>
    <a:srgbClr val="FAED00"/>
    <a:srgbClr val="DCDCDC"/>
    <a:srgbClr val="AE0012"/>
    <a:srgbClr val="614C3F"/>
    <a:srgbClr val="807059"/>
    <a:srgbClr val="A7B5DC"/>
    <a:srgbClr val="172A88"/>
    <a:srgbClr val="4D94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72" autoAdjust="0"/>
    <p:restoredTop sz="94660"/>
  </p:normalViewPr>
  <p:slideViewPr>
    <p:cSldViewPr snapToGrid="0">
      <p:cViewPr varScale="1">
        <p:scale>
          <a:sx n="59" d="100"/>
          <a:sy n="59" d="100"/>
        </p:scale>
        <p:origin x="2779"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2BDDEF-D3EF-4B4E-879C-4E1AC4DE457E}" type="datetimeFigureOut">
              <a:rPr kumimoji="1" lang="ja-JP" altLang="en-US" smtClean="0"/>
              <a:t>2021/10/8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3EE834-7146-4F5A-AB9B-12138D29350F}" type="slidenum">
              <a:rPr kumimoji="1" lang="ja-JP" altLang="en-US" smtClean="0"/>
              <a:t>‹#›</a:t>
            </a:fld>
            <a:endParaRPr kumimoji="1" lang="ja-JP" altLang="en-US"/>
          </a:p>
        </p:txBody>
      </p:sp>
    </p:spTree>
    <p:extLst>
      <p:ext uri="{BB962C8B-B14F-4D97-AF65-F5344CB8AC3E}">
        <p14:creationId xmlns:p14="http://schemas.microsoft.com/office/powerpoint/2010/main" val="26347617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EP">
    <p:bg>
      <p:bgPr>
        <a:solidFill>
          <a:schemeClr val="bg1"/>
        </a:solidFill>
        <a:effectLst/>
      </p:bgPr>
    </p:bg>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7F0BD607-72B2-4552-94E3-6151EBEB1B2E}"/>
              </a:ext>
            </a:extLst>
          </p:cNvPr>
          <p:cNvGrpSpPr/>
          <p:nvPr userDrawn="1"/>
        </p:nvGrpSpPr>
        <p:grpSpPr>
          <a:xfrm>
            <a:off x="0" y="0"/>
            <a:ext cx="6858000" cy="9906000"/>
            <a:chOff x="0" y="0"/>
            <a:chExt cx="6858000" cy="9906000"/>
          </a:xfrm>
        </p:grpSpPr>
        <p:pic>
          <p:nvPicPr>
            <p:cNvPr id="7" name="Picture 6">
              <a:extLst>
                <a:ext uri="{FF2B5EF4-FFF2-40B4-BE49-F238E27FC236}">
                  <a16:creationId xmlns:a16="http://schemas.microsoft.com/office/drawing/2014/main" id="{78BD2470-9CBE-41F0-8CC3-4BC54C78A98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a:extLst>
                <a:ext uri="{FF2B5EF4-FFF2-40B4-BE49-F238E27FC236}">
                  <a16:creationId xmlns:a16="http://schemas.microsoft.com/office/drawing/2014/main" id="{A0D804AE-DE9A-4B68-AB7F-3490F8AEE50F}"/>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5556"/>
            <a:stretch/>
          </p:blipFill>
          <p:spPr bwMode="auto">
            <a:xfrm rot="5400000" flipH="1">
              <a:off x="1905000" y="4953000"/>
              <a:ext cx="3048000" cy="685800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正方形/長方形 2">
            <a:extLst>
              <a:ext uri="{FF2B5EF4-FFF2-40B4-BE49-F238E27FC236}">
                <a16:creationId xmlns:a16="http://schemas.microsoft.com/office/drawing/2014/main" id="{46BD8669-8FFF-412E-BD09-37ED7607BF12}"/>
              </a:ext>
            </a:extLst>
          </p:cNvPr>
          <p:cNvSpPr/>
          <p:nvPr userDrawn="1"/>
        </p:nvSpPr>
        <p:spPr>
          <a:xfrm>
            <a:off x="514350" y="577406"/>
            <a:ext cx="5829300" cy="1430024"/>
          </a:xfrm>
          <a:prstGeom prst="rect">
            <a:avLst/>
          </a:prstGeom>
          <a:solidFill>
            <a:schemeClr val="bg1"/>
          </a:solidFill>
          <a:ln w="76200">
            <a:solidFill>
              <a:srgbClr val="DCDC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endParaRPr>
          </a:p>
        </p:txBody>
      </p:sp>
      <p:pic>
        <p:nvPicPr>
          <p:cNvPr id="4" name="図 3" descr="抽象, 挿絵, テーブル, 記号 が含まれている画像&#10;&#10;自動的に生成された説明">
            <a:extLst>
              <a:ext uri="{FF2B5EF4-FFF2-40B4-BE49-F238E27FC236}">
                <a16:creationId xmlns:a16="http://schemas.microsoft.com/office/drawing/2014/main" id="{BBCCC1E5-82CE-43EE-8AB6-ED4B4F43E8C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20700000">
            <a:off x="224513" y="388963"/>
            <a:ext cx="1692398" cy="676960"/>
          </a:xfrm>
          <a:prstGeom prst="rect">
            <a:avLst/>
          </a:prstGeom>
        </p:spPr>
      </p:pic>
      <p:sp>
        <p:nvSpPr>
          <p:cNvPr id="13" name="タイトル 1">
            <a:extLst>
              <a:ext uri="{FF2B5EF4-FFF2-40B4-BE49-F238E27FC236}">
                <a16:creationId xmlns:a16="http://schemas.microsoft.com/office/drawing/2014/main" id="{9E4C23BD-F531-4FC7-9285-C69ACD006093}"/>
              </a:ext>
            </a:extLst>
          </p:cNvPr>
          <p:cNvSpPr>
            <a:spLocks noGrp="1"/>
          </p:cNvSpPr>
          <p:nvPr>
            <p:ph type="title" hasCustomPrompt="1"/>
          </p:nvPr>
        </p:nvSpPr>
        <p:spPr>
          <a:xfrm>
            <a:off x="1359524" y="1133775"/>
            <a:ext cx="4138954" cy="553998"/>
          </a:xfrm>
          <a:gradFill>
            <a:gsLst>
              <a:gs pos="53000">
                <a:schemeClr val="bg1"/>
              </a:gs>
              <a:gs pos="54000">
                <a:srgbClr val="FFF640"/>
              </a:gs>
              <a:gs pos="100000">
                <a:srgbClr val="FFF640"/>
              </a:gs>
            </a:gsLst>
            <a:lin ang="5400000" scaled="1"/>
          </a:gradFill>
        </p:spPr>
        <p:txBody>
          <a:bodyPr wrap="none" lIns="0" tIns="0" rIns="0" bIns="0">
            <a:spAutoFit/>
          </a:bodyPr>
          <a:lstStyle>
            <a:lvl1pPr algn="ctr">
              <a:lnSpc>
                <a:spcPct val="100000"/>
              </a:lnSpc>
              <a:defRPr sz="3600" b="0" u="none" baseline="0">
                <a:solidFill>
                  <a:schemeClr val="tx1">
                    <a:lumMod val="75000"/>
                    <a:lumOff val="25000"/>
                  </a:schemeClr>
                </a:solidFill>
                <a:uFill>
                  <a:solidFill>
                    <a:srgbClr val="FFFF00"/>
                  </a:solidFill>
                </a:uFill>
                <a:latin typeface="UD デジタル 教科書体 NK-R" panose="02020400000000000000" pitchFamily="18" charset="-128"/>
                <a:ea typeface="UD デジタル 教科書体 NK-R" panose="02020400000000000000" pitchFamily="18" charset="-128"/>
              </a:defRPr>
            </a:lvl1pPr>
          </a:lstStyle>
          <a:p>
            <a:r>
              <a:rPr kumimoji="1" lang="ja-JP" altLang="en-US" dirty="0"/>
              <a:t>集客プロ</a:t>
            </a:r>
            <a:r>
              <a:rPr kumimoji="1" lang="en-US" altLang="ja-JP" dirty="0"/>
              <a:t>―</a:t>
            </a:r>
            <a:r>
              <a:rPr kumimoji="1" lang="ja-JP" altLang="en-US" dirty="0"/>
              <a:t>モーション</a:t>
            </a:r>
          </a:p>
        </p:txBody>
      </p:sp>
      <p:sp>
        <p:nvSpPr>
          <p:cNvPr id="19" name="正方形/長方形 18">
            <a:extLst>
              <a:ext uri="{FF2B5EF4-FFF2-40B4-BE49-F238E27FC236}">
                <a16:creationId xmlns:a16="http://schemas.microsoft.com/office/drawing/2014/main" id="{B79AD3D5-432A-4C19-986C-BB8B2658CFA8}"/>
              </a:ext>
            </a:extLst>
          </p:cNvPr>
          <p:cNvSpPr/>
          <p:nvPr userDrawn="1"/>
        </p:nvSpPr>
        <p:spPr>
          <a:xfrm>
            <a:off x="514350" y="2162097"/>
            <a:ext cx="5829300" cy="7166499"/>
          </a:xfrm>
          <a:prstGeom prst="rect">
            <a:avLst/>
          </a:prstGeom>
          <a:solidFill>
            <a:schemeClr val="bg1"/>
          </a:solidFill>
          <a:ln w="76200">
            <a:solidFill>
              <a:srgbClr val="DCDC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endParaRPr>
          </a:p>
        </p:txBody>
      </p:sp>
      <p:sp>
        <p:nvSpPr>
          <p:cNvPr id="20" name="四角形: 角を丸くする 19">
            <a:extLst>
              <a:ext uri="{FF2B5EF4-FFF2-40B4-BE49-F238E27FC236}">
                <a16:creationId xmlns:a16="http://schemas.microsoft.com/office/drawing/2014/main" id="{AD43E7AB-843D-4A0E-8B26-20C4671B38E8}"/>
              </a:ext>
            </a:extLst>
          </p:cNvPr>
          <p:cNvSpPr/>
          <p:nvPr userDrawn="1"/>
        </p:nvSpPr>
        <p:spPr>
          <a:xfrm>
            <a:off x="693608" y="6556295"/>
            <a:ext cx="5470784" cy="2593197"/>
          </a:xfrm>
          <a:prstGeom prst="roundRect">
            <a:avLst>
              <a:gd name="adj" fmla="val 4658"/>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0DA1E2D4-EE04-4765-B5AC-EAB9490FC76D}"/>
              </a:ext>
            </a:extLst>
          </p:cNvPr>
          <p:cNvCxnSpPr>
            <a:cxnSpLocks/>
          </p:cNvCxnSpPr>
          <p:nvPr userDrawn="1"/>
        </p:nvCxnSpPr>
        <p:spPr>
          <a:xfrm>
            <a:off x="663128" y="6564033"/>
            <a:ext cx="1725808" cy="0"/>
          </a:xfrm>
          <a:prstGeom prst="line">
            <a:avLst/>
          </a:prstGeom>
          <a:ln w="127000">
            <a:solidFill>
              <a:srgbClr val="FFF640"/>
            </a:solidFill>
          </a:ln>
        </p:spPr>
        <p:style>
          <a:lnRef idx="1">
            <a:schemeClr val="accent1"/>
          </a:lnRef>
          <a:fillRef idx="0">
            <a:schemeClr val="accent1"/>
          </a:fillRef>
          <a:effectRef idx="0">
            <a:schemeClr val="accent1"/>
          </a:effectRef>
          <a:fontRef idx="minor">
            <a:schemeClr val="tx1"/>
          </a:fontRef>
        </p:style>
      </p:cxnSp>
      <p:sp>
        <p:nvSpPr>
          <p:cNvPr id="30" name="テキスト ボックス 29">
            <a:extLst>
              <a:ext uri="{FF2B5EF4-FFF2-40B4-BE49-F238E27FC236}">
                <a16:creationId xmlns:a16="http://schemas.microsoft.com/office/drawing/2014/main" id="{66E2A790-3C50-4BA3-B62F-ABB55F16F4D7}"/>
              </a:ext>
            </a:extLst>
          </p:cNvPr>
          <p:cNvSpPr txBox="1"/>
          <p:nvPr userDrawn="1"/>
        </p:nvSpPr>
        <p:spPr>
          <a:xfrm>
            <a:off x="598853" y="6221630"/>
            <a:ext cx="1904689" cy="461665"/>
          </a:xfrm>
          <a:prstGeom prst="rect">
            <a:avLst/>
          </a:prstGeom>
          <a:noFill/>
        </p:spPr>
        <p:txBody>
          <a:bodyPr wrap="none" rtlCol="0">
            <a:spAutoFit/>
          </a:bodyPr>
          <a:lstStyle/>
          <a:p>
            <a:r>
              <a:rPr kumimoji="1" lang="en-US" altLang="ja-JP" sz="2400" b="1"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One</a:t>
            </a:r>
            <a:r>
              <a:rPr kumimoji="1" lang="ja-JP" altLang="en-US" sz="2400" b="1"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 </a:t>
            </a:r>
            <a:r>
              <a:rPr kumimoji="1" lang="en-US" altLang="ja-JP" sz="2400" b="1"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Point</a:t>
            </a:r>
            <a:r>
              <a:rPr kumimoji="1" lang="ja-JP" altLang="en-US" sz="2400" b="1"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a:t>
            </a:r>
          </a:p>
        </p:txBody>
      </p:sp>
      <p:sp>
        <p:nvSpPr>
          <p:cNvPr id="35" name="コンテンツ プレースホルダー 2">
            <a:extLst>
              <a:ext uri="{FF2B5EF4-FFF2-40B4-BE49-F238E27FC236}">
                <a16:creationId xmlns:a16="http://schemas.microsoft.com/office/drawing/2014/main" id="{CA1CA05E-1B62-4A00-B6BC-3EC8F337BB39}"/>
              </a:ext>
            </a:extLst>
          </p:cNvPr>
          <p:cNvSpPr>
            <a:spLocks noGrp="1"/>
          </p:cNvSpPr>
          <p:nvPr userDrawn="1">
            <p:ph idx="10" hasCustomPrompt="1"/>
          </p:nvPr>
        </p:nvSpPr>
        <p:spPr>
          <a:xfrm>
            <a:off x="693608" y="2349833"/>
            <a:ext cx="5470784" cy="3345560"/>
          </a:xfrm>
        </p:spPr>
        <p:txBody>
          <a:bodyPr lIns="0" tIns="0" rIns="0" bIns="0">
            <a:noAutofit/>
          </a:bodyPr>
          <a:lstStyle>
            <a:lvl1pPr marL="0" indent="0" hangingPunct="0">
              <a:lnSpc>
                <a:spcPct val="130000"/>
              </a:lnSpc>
              <a:spcBef>
                <a:spcPts val="0"/>
              </a:spcBef>
              <a:buNone/>
              <a:defRPr sz="1600" baseline="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defRPr>
            </a:lvl1pPr>
          </a:lstStyle>
          <a:p>
            <a:pPr lvl="0"/>
            <a:r>
              <a:rPr kumimoji="1" lang="ja-JP" altLang="en-US" dirty="0"/>
              <a:t>テキストテキストテキスト</a:t>
            </a:r>
          </a:p>
        </p:txBody>
      </p:sp>
      <p:sp>
        <p:nvSpPr>
          <p:cNvPr id="37" name="コンテンツ プレースホルダー 2">
            <a:extLst>
              <a:ext uri="{FF2B5EF4-FFF2-40B4-BE49-F238E27FC236}">
                <a16:creationId xmlns:a16="http://schemas.microsoft.com/office/drawing/2014/main" id="{AC297868-F7DD-4E8E-BD67-FC800F67151D}"/>
              </a:ext>
            </a:extLst>
          </p:cNvPr>
          <p:cNvSpPr>
            <a:spLocks noGrp="1"/>
          </p:cNvSpPr>
          <p:nvPr userDrawn="1">
            <p:ph idx="11" hasCustomPrompt="1"/>
          </p:nvPr>
        </p:nvSpPr>
        <p:spPr>
          <a:xfrm>
            <a:off x="862361" y="6703333"/>
            <a:ext cx="5133278" cy="2275567"/>
          </a:xfrm>
        </p:spPr>
        <p:txBody>
          <a:bodyPr lIns="0" tIns="0" rIns="0" bIns="0">
            <a:noAutofit/>
          </a:bodyPr>
          <a:lstStyle>
            <a:lvl1pPr marL="0" indent="0" hangingPunct="0">
              <a:lnSpc>
                <a:spcPct val="130000"/>
              </a:lnSpc>
              <a:spcBef>
                <a:spcPts val="0"/>
              </a:spcBef>
              <a:buNone/>
              <a:defRPr sz="1600" baseline="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defRPr>
            </a:lvl1pPr>
          </a:lstStyle>
          <a:p>
            <a:pPr lvl="0"/>
            <a:r>
              <a:rPr kumimoji="1" lang="ja-JP" altLang="en-US" dirty="0"/>
              <a:t>テキストテキストテキスト</a:t>
            </a:r>
          </a:p>
        </p:txBody>
      </p:sp>
      <p:sp>
        <p:nvSpPr>
          <p:cNvPr id="38" name="フッター プレースホルダー 4">
            <a:extLst>
              <a:ext uri="{FF2B5EF4-FFF2-40B4-BE49-F238E27FC236}">
                <a16:creationId xmlns:a16="http://schemas.microsoft.com/office/drawing/2014/main" id="{9AD7C8D4-295F-4812-B4A9-33D2181F1CF7}"/>
              </a:ext>
            </a:extLst>
          </p:cNvPr>
          <p:cNvSpPr>
            <a:spLocks noGrp="1"/>
          </p:cNvSpPr>
          <p:nvPr userDrawn="1">
            <p:ph type="ftr" sz="quarter" idx="12"/>
          </p:nvPr>
        </p:nvSpPr>
        <p:spPr>
          <a:xfrm>
            <a:off x="1697831" y="9346177"/>
            <a:ext cx="3462338" cy="527403"/>
          </a:xfrm>
        </p:spPr>
        <p:txBody>
          <a:bodyPr/>
          <a:lstStyle>
            <a:lvl1pPr>
              <a:defRPr sz="1050"/>
            </a:lvl1pPr>
          </a:lstStyle>
          <a:p>
            <a:r>
              <a:rPr lang="en-US" altLang="ja-JP" dirty="0"/>
              <a:t>(C) 2021 </a:t>
            </a:r>
            <a:r>
              <a:rPr lang="ja-JP" altLang="en-US" dirty="0"/>
              <a:t>キギョウエール</a:t>
            </a:r>
            <a:r>
              <a:rPr lang="en-US" altLang="ja-JP" dirty="0"/>
              <a:t>. All rights reserved.</a:t>
            </a:r>
            <a:endParaRPr lang="ja-JP" altLang="en-US" dirty="0"/>
          </a:p>
        </p:txBody>
      </p:sp>
      <p:sp>
        <p:nvSpPr>
          <p:cNvPr id="12" name="コンテンツ プレースホルダー 2">
            <a:extLst>
              <a:ext uri="{FF2B5EF4-FFF2-40B4-BE49-F238E27FC236}">
                <a16:creationId xmlns:a16="http://schemas.microsoft.com/office/drawing/2014/main" id="{A8BDCD80-B76B-4068-B901-D254B4D13C19}"/>
              </a:ext>
            </a:extLst>
          </p:cNvPr>
          <p:cNvSpPr>
            <a:spLocks noGrp="1"/>
          </p:cNvSpPr>
          <p:nvPr userDrawn="1">
            <p:ph idx="1" hasCustomPrompt="1"/>
          </p:nvPr>
        </p:nvSpPr>
        <p:spPr>
          <a:xfrm>
            <a:off x="1185063" y="528857"/>
            <a:ext cx="290144" cy="450251"/>
          </a:xfrm>
          <a:noFill/>
        </p:spPr>
        <p:txBody>
          <a:bodyPr wrap="none" lIns="0" tIns="0" rIns="0" bIns="0" rtlCol="0">
            <a:noAutofit/>
          </a:bodyPr>
          <a:lstStyle>
            <a:lvl1pPr marL="0" indent="0">
              <a:buFontTx/>
              <a:buNone/>
              <a:defRPr lang="ja-JP" altLang="en-US" sz="3200" b="0"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defRPr>
            </a:lvl1pPr>
          </a:lstStyle>
          <a:p>
            <a:pPr marL="0" lvl="0" defTabSz="914400"/>
            <a:r>
              <a:rPr kumimoji="1" lang="en-US" altLang="ja-JP" dirty="0"/>
              <a:t>0</a:t>
            </a:r>
            <a:endParaRPr kumimoji="1" lang="ja-JP" altLang="en-US" dirty="0"/>
          </a:p>
        </p:txBody>
      </p:sp>
      <p:sp>
        <p:nvSpPr>
          <p:cNvPr id="6" name="テキスト ボックス 5">
            <a:extLst>
              <a:ext uri="{FF2B5EF4-FFF2-40B4-BE49-F238E27FC236}">
                <a16:creationId xmlns:a16="http://schemas.microsoft.com/office/drawing/2014/main" id="{ACFB5356-1904-4A8F-BE5A-5DE6085E2373}"/>
              </a:ext>
            </a:extLst>
          </p:cNvPr>
          <p:cNvSpPr txBox="1"/>
          <p:nvPr userDrawn="1"/>
        </p:nvSpPr>
        <p:spPr>
          <a:xfrm>
            <a:off x="514350" y="642072"/>
            <a:ext cx="750526" cy="338554"/>
          </a:xfrm>
          <a:prstGeom prst="rect">
            <a:avLst/>
          </a:prstGeom>
          <a:noFill/>
        </p:spPr>
        <p:txBody>
          <a:bodyPr wrap="none" rtlCol="0">
            <a:spAutoFit/>
          </a:bodyPr>
          <a:lstStyle/>
          <a:p>
            <a:r>
              <a:rPr kumimoji="1" lang="en-US" altLang="ja-JP" sz="1600" b="1"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rPr>
              <a:t>STEP</a:t>
            </a:r>
            <a:endParaRPr kumimoji="1" lang="ja-JP" altLang="en-US" sz="1600" b="1" dirty="0">
              <a:solidFill>
                <a:schemeClr val="tx1">
                  <a:lumMod val="75000"/>
                  <a:lumOff val="25000"/>
                </a:schemeClr>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44032355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0C0416-B813-4068-BB2F-C28E52BFAE64}"/>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1431C16-58E4-41C9-BE15-B4D5E8A64626}"/>
              </a:ext>
            </a:extLst>
          </p:cNvPr>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a:extLst>
              <a:ext uri="{FF2B5EF4-FFF2-40B4-BE49-F238E27FC236}">
                <a16:creationId xmlns:a16="http://schemas.microsoft.com/office/drawing/2014/main" id="{0C8FF346-DD38-4402-85B7-48425F4479CE}"/>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60B4E6A-6720-4FF4-A472-9B90278F3A1D}"/>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4E87E2CC-C5C8-43F3-B2BF-A0F37F03F177}"/>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7" name="スライド番号プレースホルダー 6">
            <a:extLst>
              <a:ext uri="{FF2B5EF4-FFF2-40B4-BE49-F238E27FC236}">
                <a16:creationId xmlns:a16="http://schemas.microsoft.com/office/drawing/2014/main" id="{26AC41A5-00D0-4664-9B22-0AAF2AAC2175}"/>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28014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BA0613-1FD6-4348-8846-E0F46338F19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E062F74-3777-4D07-BD7F-112DD14F656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3D8234-8387-4C6E-B6F1-B1832230B44D}"/>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900218D9-5B81-4E2E-B86E-C75F1DB45EED}"/>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6" name="スライド番号プレースホルダー 5">
            <a:extLst>
              <a:ext uri="{FF2B5EF4-FFF2-40B4-BE49-F238E27FC236}">
                <a16:creationId xmlns:a16="http://schemas.microsoft.com/office/drawing/2014/main" id="{272459FE-C806-4C10-9171-59B6791596C7}"/>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575225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84D9A7-1957-47C9-9AC1-8708007320D3}"/>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8FF4AB4-7674-457F-BBEA-8BEF43C36082}"/>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AEA189-CAE4-4948-B962-D6887400324D}"/>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7A8B1C7F-769F-40D2-801C-4FD23287F6D1}"/>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6" name="スライド番号プレースホルダー 5">
            <a:extLst>
              <a:ext uri="{FF2B5EF4-FFF2-40B4-BE49-F238E27FC236}">
                <a16:creationId xmlns:a16="http://schemas.microsoft.com/office/drawing/2014/main" id="{F004C3E9-4736-49EA-8A9E-D8AF4D44FBE5}"/>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245369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裏表紙">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9D445FF1-8117-42BA-A543-83184690E5E3}"/>
              </a:ext>
            </a:extLst>
          </p:cNvPr>
          <p:cNvGrpSpPr/>
          <p:nvPr userDrawn="1"/>
        </p:nvGrpSpPr>
        <p:grpSpPr>
          <a:xfrm>
            <a:off x="0" y="0"/>
            <a:ext cx="6858000" cy="9906000"/>
            <a:chOff x="0" y="0"/>
            <a:chExt cx="6858000" cy="9906000"/>
          </a:xfrm>
        </p:grpSpPr>
        <p:pic>
          <p:nvPicPr>
            <p:cNvPr id="23" name="Picture 6">
              <a:extLst>
                <a:ext uri="{FF2B5EF4-FFF2-40B4-BE49-F238E27FC236}">
                  <a16:creationId xmlns:a16="http://schemas.microsoft.com/office/drawing/2014/main" id="{506A8E27-6047-48E2-8510-77E62CE119C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a:extLst>
                <a:ext uri="{FF2B5EF4-FFF2-40B4-BE49-F238E27FC236}">
                  <a16:creationId xmlns:a16="http://schemas.microsoft.com/office/drawing/2014/main" id="{F2158680-D1A5-47A9-A52D-015FE539E09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5556"/>
            <a:stretch/>
          </p:blipFill>
          <p:spPr bwMode="auto">
            <a:xfrm rot="5400000" flipH="1">
              <a:off x="1905000" y="4953000"/>
              <a:ext cx="3048000" cy="6858000"/>
            </a:xfrm>
            <a:prstGeom prst="rect">
              <a:avLst/>
            </a:prstGeom>
            <a:noFill/>
            <a:extLst>
              <a:ext uri="{909E8E84-426E-40DD-AFC4-6F175D3DCCD1}">
                <a14:hiddenFill xmlns:a14="http://schemas.microsoft.com/office/drawing/2010/main">
                  <a:solidFill>
                    <a:srgbClr val="FFFFFF"/>
                  </a:solidFill>
                </a14:hiddenFill>
              </a:ext>
            </a:extLst>
          </p:spPr>
        </p:pic>
      </p:grpSp>
      <p:sp>
        <p:nvSpPr>
          <p:cNvPr id="26" name="フッター プレースホルダー 4">
            <a:extLst>
              <a:ext uri="{FF2B5EF4-FFF2-40B4-BE49-F238E27FC236}">
                <a16:creationId xmlns:a16="http://schemas.microsoft.com/office/drawing/2014/main" id="{0C55365A-713D-4EDF-B8FE-4767B6597273}"/>
              </a:ext>
            </a:extLst>
          </p:cNvPr>
          <p:cNvSpPr>
            <a:spLocks noGrp="1"/>
          </p:cNvSpPr>
          <p:nvPr>
            <p:ph type="ftr" sz="quarter" idx="12"/>
          </p:nvPr>
        </p:nvSpPr>
        <p:spPr>
          <a:xfrm>
            <a:off x="1697831" y="9346177"/>
            <a:ext cx="3462338" cy="527403"/>
          </a:xfrm>
        </p:spPr>
        <p:txBody>
          <a:bodyPr/>
          <a:lstStyle>
            <a:lvl1pPr>
              <a:defRPr sz="1050"/>
            </a:lvl1pPr>
          </a:lstStyle>
          <a:p>
            <a:r>
              <a:rPr lang="en-US" altLang="ja-JP" dirty="0"/>
              <a:t>(C) 2021 </a:t>
            </a:r>
            <a:r>
              <a:rPr lang="ja-JP" altLang="en-US" dirty="0"/>
              <a:t>キギョウエール</a:t>
            </a:r>
            <a:r>
              <a:rPr lang="en-US" altLang="ja-JP" dirty="0"/>
              <a:t>. All rights reserved.</a:t>
            </a:r>
            <a:endParaRPr lang="ja-JP" altLang="en-US" dirty="0"/>
          </a:p>
        </p:txBody>
      </p:sp>
    </p:spTree>
    <p:extLst>
      <p:ext uri="{BB962C8B-B14F-4D97-AF65-F5344CB8AC3E}">
        <p14:creationId xmlns:p14="http://schemas.microsoft.com/office/powerpoint/2010/main" val="86596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9D445FF1-8117-42BA-A543-83184690E5E3}"/>
              </a:ext>
            </a:extLst>
          </p:cNvPr>
          <p:cNvGrpSpPr/>
          <p:nvPr userDrawn="1"/>
        </p:nvGrpSpPr>
        <p:grpSpPr>
          <a:xfrm>
            <a:off x="0" y="0"/>
            <a:ext cx="6858000" cy="9906000"/>
            <a:chOff x="0" y="0"/>
            <a:chExt cx="6858000" cy="9906000"/>
          </a:xfrm>
        </p:grpSpPr>
        <p:pic>
          <p:nvPicPr>
            <p:cNvPr id="23" name="Picture 6">
              <a:extLst>
                <a:ext uri="{FF2B5EF4-FFF2-40B4-BE49-F238E27FC236}">
                  <a16:creationId xmlns:a16="http://schemas.microsoft.com/office/drawing/2014/main" id="{506A8E27-6047-48E2-8510-77E62CE119C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6858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6">
              <a:extLst>
                <a:ext uri="{FF2B5EF4-FFF2-40B4-BE49-F238E27FC236}">
                  <a16:creationId xmlns:a16="http://schemas.microsoft.com/office/drawing/2014/main" id="{F2158680-D1A5-47A9-A52D-015FE539E09D}"/>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55556"/>
            <a:stretch/>
          </p:blipFill>
          <p:spPr bwMode="auto">
            <a:xfrm rot="5400000" flipH="1">
              <a:off x="1905000" y="4953000"/>
              <a:ext cx="3048000" cy="685800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正方形/長方形 6">
            <a:extLst>
              <a:ext uri="{FF2B5EF4-FFF2-40B4-BE49-F238E27FC236}">
                <a16:creationId xmlns:a16="http://schemas.microsoft.com/office/drawing/2014/main" id="{6B84E51D-F0A8-42A8-8921-E6AF936F9C8A}"/>
              </a:ext>
            </a:extLst>
          </p:cNvPr>
          <p:cNvSpPr/>
          <p:nvPr userDrawn="1"/>
        </p:nvSpPr>
        <p:spPr>
          <a:xfrm>
            <a:off x="514350" y="577406"/>
            <a:ext cx="5829300" cy="8751189"/>
          </a:xfrm>
          <a:prstGeom prst="rect">
            <a:avLst/>
          </a:prstGeom>
          <a:solidFill>
            <a:schemeClr val="bg1"/>
          </a:solidFill>
          <a:ln w="76200">
            <a:solidFill>
              <a:srgbClr val="DCDCD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highlight>
                <a:srgbClr val="FFFF00"/>
              </a:highlight>
            </a:endParaRPr>
          </a:p>
        </p:txBody>
      </p:sp>
      <p:sp>
        <p:nvSpPr>
          <p:cNvPr id="9" name="フッター プレースホルダー 4">
            <a:extLst>
              <a:ext uri="{FF2B5EF4-FFF2-40B4-BE49-F238E27FC236}">
                <a16:creationId xmlns:a16="http://schemas.microsoft.com/office/drawing/2014/main" id="{44F40E78-A819-4160-B0EC-2F2F53098389}"/>
              </a:ext>
            </a:extLst>
          </p:cNvPr>
          <p:cNvSpPr>
            <a:spLocks noGrp="1"/>
          </p:cNvSpPr>
          <p:nvPr>
            <p:ph type="ftr" sz="quarter" idx="12"/>
          </p:nvPr>
        </p:nvSpPr>
        <p:spPr>
          <a:xfrm>
            <a:off x="1697831" y="9346177"/>
            <a:ext cx="3462338" cy="527403"/>
          </a:xfrm>
        </p:spPr>
        <p:txBody>
          <a:bodyPr/>
          <a:lstStyle>
            <a:lvl1pPr>
              <a:defRPr sz="1050"/>
            </a:lvl1pPr>
          </a:lstStyle>
          <a:p>
            <a:r>
              <a:rPr lang="en-US" altLang="ja-JP" dirty="0"/>
              <a:t>(C) 2021 </a:t>
            </a:r>
            <a:r>
              <a:rPr lang="ja-JP" altLang="en-US" dirty="0"/>
              <a:t>キギョウエール</a:t>
            </a:r>
            <a:r>
              <a:rPr lang="en-US" altLang="ja-JP" dirty="0"/>
              <a:t>. All rights reserved.</a:t>
            </a:r>
            <a:endParaRPr lang="ja-JP" altLang="en-US" dirty="0"/>
          </a:p>
        </p:txBody>
      </p:sp>
    </p:spTree>
    <p:extLst>
      <p:ext uri="{BB962C8B-B14F-4D97-AF65-F5344CB8AC3E}">
        <p14:creationId xmlns:p14="http://schemas.microsoft.com/office/powerpoint/2010/main" val="392304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5FA1B3-133D-4377-8CEC-6A59A8C3802E}"/>
              </a:ext>
            </a:extLst>
          </p:cNvPr>
          <p:cNvSpPr>
            <a:spLocks noGrp="1"/>
          </p:cNvSpPr>
          <p:nvPr>
            <p:ph type="title"/>
          </p:nvPr>
        </p:nvSpPr>
        <p:spPr>
          <a:xfrm>
            <a:off x="467916" y="2469622"/>
            <a:ext cx="5915025" cy="4120620"/>
          </a:xfrm>
        </p:spPr>
        <p:txBody>
          <a:bodyPr anchor="b"/>
          <a:lstStyle>
            <a:lvl1pPr>
              <a:defRPr sz="866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F00FE1-A266-4A89-B52B-AC5612F4B079}"/>
              </a:ext>
            </a:extLst>
          </p:cNvPr>
          <p:cNvSpPr>
            <a:spLocks noGrp="1"/>
          </p:cNvSpPr>
          <p:nvPr>
            <p:ph type="body" idx="1"/>
          </p:nvPr>
        </p:nvSpPr>
        <p:spPr>
          <a:xfrm>
            <a:off x="467916" y="6629225"/>
            <a:ext cx="5915025" cy="2166937"/>
          </a:xfrm>
        </p:spPr>
        <p:txBody>
          <a:bodyPr/>
          <a:lstStyle>
            <a:lvl1pPr marL="0" indent="0">
              <a:buNone/>
              <a:defRPr sz="3467">
                <a:solidFill>
                  <a:schemeClr val="tx1">
                    <a:tint val="75000"/>
                  </a:schemeClr>
                </a:solidFill>
              </a:defRPr>
            </a:lvl1pPr>
            <a:lvl2pPr marL="660380" indent="0">
              <a:buNone/>
              <a:defRPr sz="2889">
                <a:solidFill>
                  <a:schemeClr val="tx1">
                    <a:tint val="75000"/>
                  </a:schemeClr>
                </a:solidFill>
              </a:defRPr>
            </a:lvl2pPr>
            <a:lvl3pPr marL="1320759" indent="0">
              <a:buNone/>
              <a:defRPr sz="2600">
                <a:solidFill>
                  <a:schemeClr val="tx1">
                    <a:tint val="75000"/>
                  </a:schemeClr>
                </a:solidFill>
              </a:defRPr>
            </a:lvl3pPr>
            <a:lvl4pPr marL="1981139" indent="0">
              <a:buNone/>
              <a:defRPr sz="2311">
                <a:solidFill>
                  <a:schemeClr val="tx1">
                    <a:tint val="75000"/>
                  </a:schemeClr>
                </a:solidFill>
              </a:defRPr>
            </a:lvl4pPr>
            <a:lvl5pPr marL="2641519" indent="0">
              <a:buNone/>
              <a:defRPr sz="2311">
                <a:solidFill>
                  <a:schemeClr val="tx1">
                    <a:tint val="75000"/>
                  </a:schemeClr>
                </a:solidFill>
              </a:defRPr>
            </a:lvl5pPr>
            <a:lvl6pPr marL="3301898" indent="0">
              <a:buNone/>
              <a:defRPr sz="2311">
                <a:solidFill>
                  <a:schemeClr val="tx1">
                    <a:tint val="75000"/>
                  </a:schemeClr>
                </a:solidFill>
              </a:defRPr>
            </a:lvl6pPr>
            <a:lvl7pPr marL="3962278" indent="0">
              <a:buNone/>
              <a:defRPr sz="2311">
                <a:solidFill>
                  <a:schemeClr val="tx1">
                    <a:tint val="75000"/>
                  </a:schemeClr>
                </a:solidFill>
              </a:defRPr>
            </a:lvl7pPr>
            <a:lvl8pPr marL="4622658" indent="0">
              <a:buNone/>
              <a:defRPr sz="2311">
                <a:solidFill>
                  <a:schemeClr val="tx1">
                    <a:tint val="75000"/>
                  </a:schemeClr>
                </a:solidFill>
              </a:defRPr>
            </a:lvl8pPr>
            <a:lvl9pPr marL="5283037" indent="0">
              <a:buNone/>
              <a:defRPr sz="2311">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7DDF995-1712-4570-A829-C824A69F8A8C}"/>
              </a:ext>
            </a:extLst>
          </p:cNvPr>
          <p:cNvSpPr>
            <a:spLocks noGrp="1"/>
          </p:cNvSpPr>
          <p:nvPr>
            <p:ph type="dt" sz="half" idx="10"/>
          </p:nvPr>
        </p:nvSpPr>
        <p:spPr/>
        <p:txBody>
          <a:bodyPr/>
          <a:lstStyle/>
          <a:p>
            <a:endParaRPr kumimoji="1" lang="ja-JP" altLang="en-US"/>
          </a:p>
        </p:txBody>
      </p:sp>
      <p:sp>
        <p:nvSpPr>
          <p:cNvPr id="5" name="フッター プレースホルダー 4">
            <a:extLst>
              <a:ext uri="{FF2B5EF4-FFF2-40B4-BE49-F238E27FC236}">
                <a16:creationId xmlns:a16="http://schemas.microsoft.com/office/drawing/2014/main" id="{2CD60FF2-3AEF-4B1E-AC4A-F6AF398C8921}"/>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6" name="スライド番号プレースホルダー 5">
            <a:extLst>
              <a:ext uri="{FF2B5EF4-FFF2-40B4-BE49-F238E27FC236}">
                <a16:creationId xmlns:a16="http://schemas.microsoft.com/office/drawing/2014/main" id="{5CA01793-6108-4C01-A364-36C719642396}"/>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2878122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3CB33E-CD65-4945-86CB-593E1207F40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AAFBF88-42CE-4F94-851D-57AD64F1FBCF}"/>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6EAA300-FE16-465E-9106-1C33A225FD69}"/>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A0B8683-C36C-40DB-9868-A6E205B0E06C}"/>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5A7FB586-C48C-43AC-B7D3-A7F710D13D5D}"/>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7" name="スライド番号プレースホルダー 6">
            <a:extLst>
              <a:ext uri="{FF2B5EF4-FFF2-40B4-BE49-F238E27FC236}">
                <a16:creationId xmlns:a16="http://schemas.microsoft.com/office/drawing/2014/main" id="{8B291C42-08FB-40C1-B83F-57EF51B7A810}"/>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171504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177F9F-FF35-4DC0-918D-0D414A810BCE}"/>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886D3F8-3C7B-408D-BC04-297D6325F2A9}"/>
              </a:ext>
            </a:extLst>
          </p:cNvPr>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B392AA8-0300-4696-A424-2A5A1F605EAC}"/>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A1AC70E-9AA9-4E1A-9349-F6380203E90C}"/>
              </a:ext>
            </a:extLst>
          </p:cNvPr>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8F11271-DB8F-4405-B50A-1DEEA58EDD8B}"/>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13BF8F3-5DA1-4444-AD9F-4DD36B8470CE}"/>
              </a:ext>
            </a:extLst>
          </p:cNvPr>
          <p:cNvSpPr>
            <a:spLocks noGrp="1"/>
          </p:cNvSpPr>
          <p:nvPr>
            <p:ph type="dt" sz="half" idx="10"/>
          </p:nvPr>
        </p:nvSpPr>
        <p:spPr/>
        <p:txBody>
          <a:bodyPr/>
          <a:lstStyle/>
          <a:p>
            <a:endParaRPr kumimoji="1" lang="ja-JP" altLang="en-US"/>
          </a:p>
        </p:txBody>
      </p:sp>
      <p:sp>
        <p:nvSpPr>
          <p:cNvPr id="8" name="フッター プレースホルダー 7">
            <a:extLst>
              <a:ext uri="{FF2B5EF4-FFF2-40B4-BE49-F238E27FC236}">
                <a16:creationId xmlns:a16="http://schemas.microsoft.com/office/drawing/2014/main" id="{EC6FDF08-C2BF-4B95-BEC2-591A978FB508}"/>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9" name="スライド番号プレースホルダー 8">
            <a:extLst>
              <a:ext uri="{FF2B5EF4-FFF2-40B4-BE49-F238E27FC236}">
                <a16:creationId xmlns:a16="http://schemas.microsoft.com/office/drawing/2014/main" id="{709A8B31-B144-45C9-878A-30919B864D56}"/>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400937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D9F732-8937-423E-9B39-58E3C217582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B3A3CE0-60CC-45B9-B691-69415C81CA10}"/>
              </a:ext>
            </a:extLst>
          </p:cNvPr>
          <p:cNvSpPr>
            <a:spLocks noGrp="1"/>
          </p:cNvSpPr>
          <p:nvPr>
            <p:ph type="dt" sz="half" idx="10"/>
          </p:nvPr>
        </p:nvSpPr>
        <p:spPr/>
        <p:txBody>
          <a:bodyPr/>
          <a:lstStyle/>
          <a:p>
            <a:endParaRPr kumimoji="1" lang="ja-JP" altLang="en-US"/>
          </a:p>
        </p:txBody>
      </p:sp>
      <p:sp>
        <p:nvSpPr>
          <p:cNvPr id="4" name="フッター プレースホルダー 3">
            <a:extLst>
              <a:ext uri="{FF2B5EF4-FFF2-40B4-BE49-F238E27FC236}">
                <a16:creationId xmlns:a16="http://schemas.microsoft.com/office/drawing/2014/main" id="{64EDC586-75C9-43F3-B2CD-3CA988FC21ED}"/>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5" name="スライド番号プレースホルダー 4">
            <a:extLst>
              <a:ext uri="{FF2B5EF4-FFF2-40B4-BE49-F238E27FC236}">
                <a16:creationId xmlns:a16="http://schemas.microsoft.com/office/drawing/2014/main" id="{41D37082-DBAE-426D-84F2-54B758CAF05C}"/>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680574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3AB0F5A-F861-4045-BC27-B20AFB679C73}"/>
              </a:ext>
            </a:extLst>
          </p:cNvPr>
          <p:cNvSpPr>
            <a:spLocks noGrp="1"/>
          </p:cNvSpPr>
          <p:nvPr>
            <p:ph type="dt" sz="half" idx="10"/>
          </p:nvPr>
        </p:nvSpPr>
        <p:spPr/>
        <p:txBody>
          <a:bodyPr/>
          <a:lstStyle/>
          <a:p>
            <a:endParaRPr kumimoji="1" lang="ja-JP" altLang="en-US"/>
          </a:p>
        </p:txBody>
      </p:sp>
      <p:sp>
        <p:nvSpPr>
          <p:cNvPr id="3" name="フッター プレースホルダー 2">
            <a:extLst>
              <a:ext uri="{FF2B5EF4-FFF2-40B4-BE49-F238E27FC236}">
                <a16:creationId xmlns:a16="http://schemas.microsoft.com/office/drawing/2014/main" id="{C1A1CEEA-1E44-488E-B119-24242A40D55C}"/>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4" name="スライド番号プレースホルダー 3">
            <a:extLst>
              <a:ext uri="{FF2B5EF4-FFF2-40B4-BE49-F238E27FC236}">
                <a16:creationId xmlns:a16="http://schemas.microsoft.com/office/drawing/2014/main" id="{E34B097C-7096-4701-B564-8FCAB00FD9F3}"/>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369948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1EE4ED-98F0-45C3-8048-1AC97EA7FB3D}"/>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930D92-70D0-4B45-9BCA-1302F5104C22}"/>
              </a:ext>
            </a:extLst>
          </p:cNvPr>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80E3818-3A74-4564-BE68-330214A252E9}"/>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FE9C568-1F7C-4DF1-AF10-A488C3359EC4}"/>
              </a:ext>
            </a:extLst>
          </p:cNvPr>
          <p:cNvSpPr>
            <a:spLocks noGrp="1"/>
          </p:cNvSpPr>
          <p:nvPr>
            <p:ph type="dt" sz="half" idx="10"/>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3E75C9DA-EB7B-41D5-9019-B2623E7A2E8F}"/>
              </a:ext>
            </a:extLst>
          </p:cNvPr>
          <p:cNvSpPr>
            <a:spLocks noGrp="1"/>
          </p:cNvSpPr>
          <p:nvPr>
            <p:ph type="ftr" sz="quarter" idx="11"/>
          </p:nvPr>
        </p:nvSpPr>
        <p:spPr/>
        <p:txBody>
          <a:body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7" name="スライド番号プレースホルダー 6">
            <a:extLst>
              <a:ext uri="{FF2B5EF4-FFF2-40B4-BE49-F238E27FC236}">
                <a16:creationId xmlns:a16="http://schemas.microsoft.com/office/drawing/2014/main" id="{8D603ACE-B5A4-4B89-AD04-05F9BE349317}"/>
              </a:ext>
            </a:extLst>
          </p:cNvPr>
          <p:cNvSpPr>
            <a:spLocks noGrp="1"/>
          </p:cNvSpPr>
          <p:nvPr>
            <p:ph type="sldNum" sz="quarter" idx="12"/>
          </p:nvPr>
        </p:nvSpPr>
        <p:spPr/>
        <p:txBody>
          <a:body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78429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CEA9BF0-5B37-41B8-853E-2065C7DDFDE9}"/>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145B433-632A-47B6-8711-59B771E5D021}"/>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824996-62B1-4E11-A700-C9D921A301FF}"/>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75000"/>
                  </a:schemeClr>
                </a:solidFill>
              </a:defRPr>
            </a:lvl1pPr>
          </a:lstStyle>
          <a:p>
            <a:endParaRPr kumimoji="1" lang="ja-JP" altLang="en-US"/>
          </a:p>
        </p:txBody>
      </p:sp>
      <p:sp>
        <p:nvSpPr>
          <p:cNvPr id="5" name="フッター プレースホルダー 4">
            <a:extLst>
              <a:ext uri="{FF2B5EF4-FFF2-40B4-BE49-F238E27FC236}">
                <a16:creationId xmlns:a16="http://schemas.microsoft.com/office/drawing/2014/main" id="{A5737F18-CF9C-460F-B279-2C5C481502AC}"/>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r>
              <a:rPr kumimoji="1" lang="en-US" altLang="ja-JP"/>
              <a:t>(C) 2021 </a:t>
            </a:r>
            <a:r>
              <a:rPr kumimoji="1" lang="ja-JP" altLang="en-US"/>
              <a:t>キギョウエール</a:t>
            </a:r>
            <a:r>
              <a:rPr kumimoji="1" lang="en-US" altLang="ja-JP"/>
              <a:t>. All rights reserved.</a:t>
            </a:r>
            <a:endParaRPr kumimoji="1" lang="ja-JP" altLang="en-US"/>
          </a:p>
        </p:txBody>
      </p:sp>
      <p:sp>
        <p:nvSpPr>
          <p:cNvPr id="6" name="スライド番号プレースホルダー 5">
            <a:extLst>
              <a:ext uri="{FF2B5EF4-FFF2-40B4-BE49-F238E27FC236}">
                <a16:creationId xmlns:a16="http://schemas.microsoft.com/office/drawing/2014/main" id="{6BF103B1-0670-460D-ACEB-0CABCFE977D3}"/>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3BF84D12-6A3F-4281-B368-832C2167A611}" type="slidenum">
              <a:rPr kumimoji="1" lang="ja-JP" altLang="en-US" smtClean="0"/>
              <a:t>‹#›</a:t>
            </a:fld>
            <a:endParaRPr kumimoji="1" lang="ja-JP" altLang="en-US"/>
          </a:p>
        </p:txBody>
      </p:sp>
    </p:spTree>
    <p:extLst>
      <p:ext uri="{BB962C8B-B14F-4D97-AF65-F5344CB8AC3E}">
        <p14:creationId xmlns:p14="http://schemas.microsoft.com/office/powerpoint/2010/main" val="270557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dt="0"/>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xml"/><Relationship Id="rId1" Type="http://schemas.openxmlformats.org/officeDocument/2006/relationships/themeOverride" Target="../theme/themeOverride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93BF4B5D-B77A-4550-92F9-B79C98393FA5}"/>
              </a:ext>
            </a:extLst>
          </p:cNvPr>
          <p:cNvSpPr>
            <a:spLocks noGrp="1"/>
          </p:cNvSpPr>
          <p:nvPr>
            <p:ph type="ftr" sz="quarter" idx="12"/>
          </p:nvPr>
        </p:nvSpPr>
        <p:spPr/>
        <p:txBody>
          <a:bodyPr/>
          <a:lstStyle/>
          <a:p>
            <a:r>
              <a:rPr lang="en-US" altLang="ja-JP"/>
              <a:t>(C) 2021 </a:t>
            </a:r>
            <a:r>
              <a:rPr lang="ja-JP" altLang="en-US"/>
              <a:t>キギョウエール</a:t>
            </a:r>
            <a:r>
              <a:rPr lang="en-US" altLang="ja-JP"/>
              <a:t>. All rights reserved.</a:t>
            </a:r>
            <a:endParaRPr lang="ja-JP" altLang="en-US" dirty="0"/>
          </a:p>
        </p:txBody>
      </p:sp>
      <p:sp>
        <p:nvSpPr>
          <p:cNvPr id="13" name="テキスト ボックス 12">
            <a:extLst>
              <a:ext uri="{FF2B5EF4-FFF2-40B4-BE49-F238E27FC236}">
                <a16:creationId xmlns:a16="http://schemas.microsoft.com/office/drawing/2014/main" id="{8897596B-1CB1-4140-A2EC-DB6055D4EF07}"/>
              </a:ext>
            </a:extLst>
          </p:cNvPr>
          <p:cNvSpPr txBox="1"/>
          <p:nvPr/>
        </p:nvSpPr>
        <p:spPr>
          <a:xfrm>
            <a:off x="2066134" y="7929184"/>
            <a:ext cx="3802265" cy="1109663"/>
          </a:xfrm>
          <a:prstGeom prst="rect">
            <a:avLst/>
          </a:prstGeom>
          <a:noFill/>
        </p:spPr>
        <p:txBody>
          <a:bodyPr wrap="square" rtlCol="0">
            <a:spAutoFit/>
          </a:bodyPr>
          <a:lstStyle/>
          <a:p>
            <a:pPr>
              <a:lnSpc>
                <a:spcPct val="120000"/>
              </a:lnSpc>
            </a:pPr>
            <a:r>
              <a:rPr kumimoji="1" lang="ja-JP" altLang="en-US" dirty="0">
                <a:solidFill>
                  <a:schemeClr val="tx1">
                    <a:lumMod val="75000"/>
                    <a:lumOff val="25000"/>
                  </a:schemeClr>
                </a:solidFill>
                <a:latin typeface="UD Digi Kyokasho NK-R" panose="02020400000000000000" pitchFamily="18" charset="-128"/>
                <a:ea typeface="UD Digi Kyokasho NK-R" panose="02020400000000000000" pitchFamily="18" charset="-128"/>
              </a:rPr>
              <a:t>開業までの流れを</a:t>
            </a:r>
            <a:r>
              <a:rPr kumimoji="1" lang="en-US" altLang="ja-JP" dirty="0">
                <a:solidFill>
                  <a:schemeClr val="tx1">
                    <a:lumMod val="75000"/>
                    <a:lumOff val="25000"/>
                  </a:schemeClr>
                </a:solidFill>
                <a:latin typeface="UD Digi Kyokasho NK-R" panose="02020400000000000000" pitchFamily="18" charset="-128"/>
                <a:ea typeface="UD Digi Kyokasho NK-R" panose="02020400000000000000" pitchFamily="18" charset="-128"/>
              </a:rPr>
              <a:t>8</a:t>
            </a:r>
            <a:r>
              <a:rPr kumimoji="1" lang="ja-JP" altLang="en-US" dirty="0">
                <a:solidFill>
                  <a:schemeClr val="tx1">
                    <a:lumMod val="75000"/>
                    <a:lumOff val="25000"/>
                  </a:schemeClr>
                </a:solidFill>
                <a:latin typeface="UD Digi Kyokasho NK-R" panose="02020400000000000000" pitchFamily="18" charset="-128"/>
                <a:ea typeface="UD Digi Kyokasho NK-R" panose="02020400000000000000" pitchFamily="18" charset="-128"/>
              </a:rPr>
              <a:t>ステップで紹介！</a:t>
            </a:r>
            <a:endParaRPr kumimoji="1" lang="en-US" altLang="ja-JP" dirty="0">
              <a:solidFill>
                <a:schemeClr val="tx1">
                  <a:lumMod val="75000"/>
                  <a:lumOff val="25000"/>
                </a:schemeClr>
              </a:solidFill>
              <a:latin typeface="UD Digi Kyokasho NK-R" panose="02020400000000000000" pitchFamily="18" charset="-128"/>
              <a:ea typeface="UD Digi Kyokasho NK-R" panose="02020400000000000000" pitchFamily="18" charset="-128"/>
            </a:endParaRPr>
          </a:p>
          <a:p>
            <a:pPr>
              <a:lnSpc>
                <a:spcPct val="120000"/>
              </a:lnSpc>
            </a:pPr>
            <a:r>
              <a:rPr kumimoji="1" lang="ja-JP" altLang="en-US" sz="2000" dirty="0">
                <a:solidFill>
                  <a:srgbClr val="AE0012"/>
                </a:solidFill>
                <a:latin typeface="UD Digi Kyokasho NK-R" panose="02020400000000000000" pitchFamily="18" charset="-128"/>
                <a:ea typeface="UD Digi Kyokasho NK-R" panose="02020400000000000000" pitchFamily="18" charset="-128"/>
              </a:rPr>
              <a:t>美容室</a:t>
            </a:r>
            <a:r>
              <a:rPr kumimoji="1" lang="ja-JP" altLang="en-US" dirty="0">
                <a:solidFill>
                  <a:schemeClr val="tx1">
                    <a:lumMod val="75000"/>
                    <a:lumOff val="25000"/>
                  </a:schemeClr>
                </a:solidFill>
                <a:latin typeface="UD Digi Kyokasho NK-R" panose="02020400000000000000" pitchFamily="18" charset="-128"/>
                <a:ea typeface="UD Digi Kyokasho NK-R" panose="02020400000000000000" pitchFamily="18" charset="-128"/>
              </a:rPr>
              <a:t>・</a:t>
            </a:r>
            <a:r>
              <a:rPr kumimoji="1" lang="ja-JP" altLang="en-US" sz="2000" dirty="0">
                <a:solidFill>
                  <a:srgbClr val="AE0012"/>
                </a:solidFill>
                <a:latin typeface="UD Digi Kyokasho NK-R" panose="02020400000000000000" pitchFamily="18" charset="-128"/>
                <a:ea typeface="UD Digi Kyokasho NK-R" panose="02020400000000000000" pitchFamily="18" charset="-128"/>
              </a:rPr>
              <a:t>エステサロン</a:t>
            </a:r>
            <a:r>
              <a:rPr kumimoji="1" lang="ja-JP" altLang="en-US" dirty="0">
                <a:solidFill>
                  <a:schemeClr val="tx1">
                    <a:lumMod val="75000"/>
                    <a:lumOff val="25000"/>
                  </a:schemeClr>
                </a:solidFill>
                <a:latin typeface="UD Digi Kyokasho NK-R" panose="02020400000000000000" pitchFamily="18" charset="-128"/>
                <a:ea typeface="UD Digi Kyokasho NK-R" panose="02020400000000000000" pitchFamily="18" charset="-128"/>
              </a:rPr>
              <a:t>・</a:t>
            </a:r>
            <a:r>
              <a:rPr kumimoji="1" lang="ja-JP" altLang="en-US" sz="2000" dirty="0">
                <a:solidFill>
                  <a:srgbClr val="AE0012"/>
                </a:solidFill>
                <a:latin typeface="UD Digi Kyokasho NK-R" panose="02020400000000000000" pitchFamily="18" charset="-128"/>
                <a:ea typeface="UD Digi Kyokasho NK-R" panose="02020400000000000000" pitchFamily="18" charset="-128"/>
              </a:rPr>
              <a:t>整体院</a:t>
            </a:r>
            <a:r>
              <a:rPr kumimoji="1" lang="ja-JP" altLang="en-US" dirty="0">
                <a:solidFill>
                  <a:schemeClr val="tx1">
                    <a:lumMod val="75000"/>
                    <a:lumOff val="25000"/>
                  </a:schemeClr>
                </a:solidFill>
                <a:latin typeface="UD Digi Kyokasho NK-R" panose="02020400000000000000" pitchFamily="18" charset="-128"/>
                <a:ea typeface="UD Digi Kyokasho NK-R" panose="02020400000000000000" pitchFamily="18" charset="-128"/>
              </a:rPr>
              <a:t>で</a:t>
            </a:r>
            <a:endParaRPr kumimoji="1" lang="en-US" altLang="ja-JP" dirty="0">
              <a:solidFill>
                <a:schemeClr val="tx1">
                  <a:lumMod val="75000"/>
                  <a:lumOff val="25000"/>
                </a:schemeClr>
              </a:solidFill>
              <a:latin typeface="UD Digi Kyokasho NK-R" panose="02020400000000000000" pitchFamily="18" charset="-128"/>
              <a:ea typeface="UD Digi Kyokasho NK-R" panose="02020400000000000000" pitchFamily="18" charset="-128"/>
            </a:endParaRPr>
          </a:p>
          <a:p>
            <a:pPr>
              <a:lnSpc>
                <a:spcPct val="120000"/>
              </a:lnSpc>
            </a:pPr>
            <a:r>
              <a:rPr kumimoji="1" lang="ja-JP" altLang="en-US" dirty="0">
                <a:solidFill>
                  <a:schemeClr val="tx1">
                    <a:lumMod val="75000"/>
                    <a:lumOff val="25000"/>
                  </a:schemeClr>
                </a:solidFill>
                <a:latin typeface="UD Digi Kyokasho NK-R" panose="02020400000000000000" pitchFamily="18" charset="-128"/>
                <a:ea typeface="UD Digi Kyokasho NK-R" panose="02020400000000000000" pitchFamily="18" charset="-128"/>
              </a:rPr>
              <a:t>店舗を持ちたい方は必見なのです！</a:t>
            </a:r>
            <a:endParaRPr kumimoji="1" lang="en-US" altLang="ja-JP" dirty="0">
              <a:solidFill>
                <a:schemeClr val="tx1">
                  <a:lumMod val="75000"/>
                  <a:lumOff val="25000"/>
                </a:schemeClr>
              </a:solidFill>
              <a:latin typeface="UD Digi Kyokasho NK-R" panose="02020400000000000000" pitchFamily="18" charset="-128"/>
              <a:ea typeface="UD Digi Kyokasho NK-R" panose="02020400000000000000" pitchFamily="18" charset="-128"/>
            </a:endParaRPr>
          </a:p>
        </p:txBody>
      </p:sp>
      <p:grpSp>
        <p:nvGrpSpPr>
          <p:cNvPr id="12" name="グループ化 11">
            <a:extLst>
              <a:ext uri="{FF2B5EF4-FFF2-40B4-BE49-F238E27FC236}">
                <a16:creationId xmlns:a16="http://schemas.microsoft.com/office/drawing/2014/main" id="{D65CB4F3-B229-477E-876A-267DCFD38659}"/>
              </a:ext>
            </a:extLst>
          </p:cNvPr>
          <p:cNvGrpSpPr/>
          <p:nvPr/>
        </p:nvGrpSpPr>
        <p:grpSpPr>
          <a:xfrm>
            <a:off x="1186680" y="1752195"/>
            <a:ext cx="4484641" cy="4773808"/>
            <a:chOff x="1165481" y="1752195"/>
            <a:chExt cx="4484641" cy="4773808"/>
          </a:xfrm>
        </p:grpSpPr>
        <p:sp>
          <p:nvSpPr>
            <p:cNvPr id="11" name="テキスト ボックス 10">
              <a:extLst>
                <a:ext uri="{FF2B5EF4-FFF2-40B4-BE49-F238E27FC236}">
                  <a16:creationId xmlns:a16="http://schemas.microsoft.com/office/drawing/2014/main" id="{F231809A-853A-4228-8478-0BD453E82DBF}"/>
                </a:ext>
              </a:extLst>
            </p:cNvPr>
            <p:cNvSpPr txBox="1"/>
            <p:nvPr/>
          </p:nvSpPr>
          <p:spPr>
            <a:xfrm>
              <a:off x="1165481" y="1752195"/>
              <a:ext cx="4442243" cy="2646878"/>
            </a:xfrm>
            <a:prstGeom prst="rect">
              <a:avLst/>
            </a:prstGeom>
            <a:noFill/>
          </p:spPr>
          <p:txBody>
            <a:bodyPr wrap="none" rtlCol="0">
              <a:spAutoFit/>
            </a:bodyPr>
            <a:lstStyle/>
            <a:p>
              <a:pPr algn="ctr"/>
              <a:r>
                <a:rPr kumimoji="1" lang="ja-JP" altLang="en-US" sz="16600" b="1" dirty="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rPr>
                <a:t>役務</a:t>
              </a:r>
              <a:endParaRPr kumimoji="1" lang="en-US" altLang="ja-JP" sz="16600" b="1" dirty="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endParaRPr>
            </a:p>
          </p:txBody>
        </p:sp>
        <p:sp>
          <p:nvSpPr>
            <p:cNvPr id="21" name="テキスト ボックス 20">
              <a:extLst>
                <a:ext uri="{FF2B5EF4-FFF2-40B4-BE49-F238E27FC236}">
                  <a16:creationId xmlns:a16="http://schemas.microsoft.com/office/drawing/2014/main" id="{90F2551B-98AD-4A2E-B17E-505DA6ED8632}"/>
                </a:ext>
              </a:extLst>
            </p:cNvPr>
            <p:cNvSpPr txBox="1"/>
            <p:nvPr/>
          </p:nvSpPr>
          <p:spPr>
            <a:xfrm>
              <a:off x="1207880" y="3879125"/>
              <a:ext cx="4442242" cy="2646878"/>
            </a:xfrm>
            <a:prstGeom prst="rect">
              <a:avLst/>
            </a:prstGeom>
            <a:noFill/>
          </p:spPr>
          <p:txBody>
            <a:bodyPr wrap="none" rtlCol="0">
              <a:spAutoFit/>
            </a:bodyPr>
            <a:lstStyle/>
            <a:p>
              <a:pPr algn="ctr"/>
              <a:r>
                <a:rPr lang="ja-JP" altLang="en-US" sz="16600" b="1" dirty="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rPr>
                <a:t>開業</a:t>
              </a:r>
              <a:endParaRPr kumimoji="1" lang="en-US" altLang="ja-JP" sz="16600" b="1" dirty="0">
                <a:solidFill>
                  <a:schemeClr val="tx1">
                    <a:lumMod val="75000"/>
                    <a:lumOff val="25000"/>
                  </a:schemeClr>
                </a:solidFill>
                <a:latin typeface="UD デジタル 教科書体 N-B" panose="02020700000000000000" pitchFamily="17" charset="-128"/>
                <a:ea typeface="UD デジタル 教科書体 N-B" panose="02020700000000000000" pitchFamily="17" charset="-128"/>
              </a:endParaRPr>
            </a:p>
          </p:txBody>
        </p:sp>
      </p:grpSp>
      <p:sp>
        <p:nvSpPr>
          <p:cNvPr id="25" name="テキスト ボックス 24">
            <a:extLst>
              <a:ext uri="{FF2B5EF4-FFF2-40B4-BE49-F238E27FC236}">
                <a16:creationId xmlns:a16="http://schemas.microsoft.com/office/drawing/2014/main" id="{A6647095-9613-4425-8618-126810983A75}"/>
              </a:ext>
            </a:extLst>
          </p:cNvPr>
          <p:cNvSpPr txBox="1"/>
          <p:nvPr/>
        </p:nvSpPr>
        <p:spPr>
          <a:xfrm>
            <a:off x="1207878" y="6098500"/>
            <a:ext cx="4442244" cy="923330"/>
          </a:xfrm>
          <a:prstGeom prst="rect">
            <a:avLst/>
          </a:prstGeom>
          <a:noFill/>
        </p:spPr>
        <p:txBody>
          <a:bodyPr wrap="square" rtlCol="0">
            <a:spAutoFit/>
          </a:bodyPr>
          <a:lstStyle/>
          <a:p>
            <a:pPr algn="dist"/>
            <a:r>
              <a:rPr kumimoji="1" lang="en-US" altLang="ja-JP" sz="5400" b="1" dirty="0">
                <a:solidFill>
                  <a:schemeClr val="tx1">
                    <a:lumMod val="75000"/>
                    <a:lumOff val="25000"/>
                  </a:schemeClr>
                </a:solidFill>
                <a:latin typeface="UD Digi Kyokasho NK-R" panose="02020400000000000000" pitchFamily="18" charset="-128"/>
                <a:ea typeface="UD Digi Kyokasho NK-R" panose="02020400000000000000" pitchFamily="18" charset="-128"/>
              </a:rPr>
              <a:t>HANDBOOK</a:t>
            </a:r>
            <a:endParaRPr kumimoji="1" lang="ja-JP" altLang="en-US" sz="5400" b="1" dirty="0">
              <a:solidFill>
                <a:schemeClr val="tx1">
                  <a:lumMod val="75000"/>
                  <a:lumOff val="25000"/>
                </a:schemeClr>
              </a:solidFill>
              <a:latin typeface="UD Digi Kyokasho NK-R" panose="02020400000000000000" pitchFamily="18" charset="-128"/>
              <a:ea typeface="UD Digi Kyokasho NK-R" panose="02020400000000000000" pitchFamily="18" charset="-128"/>
            </a:endParaRPr>
          </a:p>
        </p:txBody>
      </p:sp>
      <p:pic>
        <p:nvPicPr>
          <p:cNvPr id="24" name="図 23">
            <a:extLst>
              <a:ext uri="{FF2B5EF4-FFF2-40B4-BE49-F238E27FC236}">
                <a16:creationId xmlns:a16="http://schemas.microsoft.com/office/drawing/2014/main" id="{0BB162B7-0CFD-4AD2-8CE1-7B8C549B35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914154" y="7824160"/>
            <a:ext cx="1300785" cy="1300785"/>
          </a:xfrm>
          <a:prstGeom prst="rect">
            <a:avLst/>
          </a:prstGeom>
        </p:spPr>
      </p:pic>
      <p:sp>
        <p:nvSpPr>
          <p:cNvPr id="10" name="正方形/長方形 9">
            <a:extLst>
              <a:ext uri="{FF2B5EF4-FFF2-40B4-BE49-F238E27FC236}">
                <a16:creationId xmlns:a16="http://schemas.microsoft.com/office/drawing/2014/main" id="{411A71D7-42B2-41F8-BA49-60C579D4BF85}"/>
              </a:ext>
            </a:extLst>
          </p:cNvPr>
          <p:cNvSpPr/>
          <p:nvPr/>
        </p:nvSpPr>
        <p:spPr>
          <a:xfrm>
            <a:off x="1207878" y="7046583"/>
            <a:ext cx="4442244" cy="635103"/>
          </a:xfrm>
          <a:prstGeom prst="rect">
            <a:avLst/>
          </a:prstGeom>
          <a:solidFill>
            <a:srgbClr val="AE00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 name="グループ化 8">
            <a:extLst>
              <a:ext uri="{FF2B5EF4-FFF2-40B4-BE49-F238E27FC236}">
                <a16:creationId xmlns:a16="http://schemas.microsoft.com/office/drawing/2014/main" id="{B1E38C80-B014-477B-A9E7-B4344C8D2DEA}"/>
              </a:ext>
            </a:extLst>
          </p:cNvPr>
          <p:cNvGrpSpPr/>
          <p:nvPr/>
        </p:nvGrpSpPr>
        <p:grpSpPr>
          <a:xfrm>
            <a:off x="2198049" y="7090319"/>
            <a:ext cx="2538102" cy="584775"/>
            <a:chOff x="2286782" y="7090319"/>
            <a:chExt cx="2538102" cy="584775"/>
          </a:xfrm>
        </p:grpSpPr>
        <p:sp>
          <p:nvSpPr>
            <p:cNvPr id="23" name="テキスト ボックス 22">
              <a:extLst>
                <a:ext uri="{FF2B5EF4-FFF2-40B4-BE49-F238E27FC236}">
                  <a16:creationId xmlns:a16="http://schemas.microsoft.com/office/drawing/2014/main" id="{4EA4710D-957B-4E6E-A96A-A81C5CCE1747}"/>
                </a:ext>
              </a:extLst>
            </p:cNvPr>
            <p:cNvSpPr txBox="1"/>
            <p:nvPr/>
          </p:nvSpPr>
          <p:spPr>
            <a:xfrm>
              <a:off x="2286782" y="7090319"/>
              <a:ext cx="2199640" cy="584775"/>
            </a:xfrm>
            <a:prstGeom prst="rect">
              <a:avLst/>
            </a:prstGeom>
            <a:noFill/>
          </p:spPr>
          <p:txBody>
            <a:bodyPr wrap="none" rtlCol="0">
              <a:spAutoFit/>
            </a:bodyPr>
            <a:lstStyle/>
            <a:p>
              <a:pPr algn="ctr"/>
              <a:r>
                <a:rPr kumimoji="1" lang="ja-JP" altLang="en-US" sz="3200" dirty="0">
                  <a:solidFill>
                    <a:schemeClr val="bg1"/>
                  </a:solidFill>
                  <a:latin typeface="UD Digi Kyokasho NK-R" panose="02020400000000000000" pitchFamily="18" charset="-128"/>
                  <a:ea typeface="UD Digi Kyokasho NK-R" panose="02020400000000000000" pitchFamily="18" charset="-128"/>
                </a:rPr>
                <a:t>開業の流れ</a:t>
              </a:r>
              <a:endParaRPr kumimoji="1" lang="en-US" altLang="ja-JP" sz="3200" dirty="0">
                <a:solidFill>
                  <a:schemeClr val="bg1"/>
                </a:solidFill>
                <a:latin typeface="UD Digi Kyokasho NK-R" panose="02020400000000000000" pitchFamily="18" charset="-128"/>
                <a:ea typeface="UD Digi Kyokasho NK-R" panose="02020400000000000000" pitchFamily="18" charset="-128"/>
              </a:endParaRPr>
            </a:p>
          </p:txBody>
        </p:sp>
        <p:sp>
          <p:nvSpPr>
            <p:cNvPr id="22" name="テキスト ボックス 21">
              <a:extLst>
                <a:ext uri="{FF2B5EF4-FFF2-40B4-BE49-F238E27FC236}">
                  <a16:creationId xmlns:a16="http://schemas.microsoft.com/office/drawing/2014/main" id="{A77D9CC3-4D2A-4D2F-93C3-FF42F09F2998}"/>
                </a:ext>
              </a:extLst>
            </p:cNvPr>
            <p:cNvSpPr txBox="1"/>
            <p:nvPr/>
          </p:nvSpPr>
          <p:spPr>
            <a:xfrm>
              <a:off x="4383738" y="7224184"/>
              <a:ext cx="441146" cy="400110"/>
            </a:xfrm>
            <a:prstGeom prst="rect">
              <a:avLst/>
            </a:prstGeom>
            <a:noFill/>
          </p:spPr>
          <p:txBody>
            <a:bodyPr wrap="none" rtlCol="0">
              <a:spAutoFit/>
            </a:bodyPr>
            <a:lstStyle/>
            <a:p>
              <a:pPr algn="ctr"/>
              <a:r>
                <a:rPr kumimoji="1" lang="ja-JP" altLang="en-US" sz="2000" dirty="0">
                  <a:solidFill>
                    <a:schemeClr val="bg1"/>
                  </a:solidFill>
                  <a:latin typeface="UD Digi Kyokasho NK-R" panose="02020400000000000000" pitchFamily="18" charset="-128"/>
                  <a:ea typeface="UD Digi Kyokasho NK-R" panose="02020400000000000000" pitchFamily="18" charset="-128"/>
                </a:rPr>
                <a:t>編</a:t>
              </a:r>
              <a:endParaRPr kumimoji="1" lang="en-US" altLang="ja-JP" sz="3200" dirty="0">
                <a:solidFill>
                  <a:schemeClr val="bg1"/>
                </a:solidFill>
                <a:latin typeface="UD Digi Kyokasho NK-R" panose="02020400000000000000" pitchFamily="18" charset="-128"/>
                <a:ea typeface="UD Digi Kyokasho NK-R" panose="02020400000000000000" pitchFamily="18" charset="-128"/>
              </a:endParaRPr>
            </a:p>
          </p:txBody>
        </p:sp>
      </p:grpSp>
      <p:grpSp>
        <p:nvGrpSpPr>
          <p:cNvPr id="17" name="グループ化 16">
            <a:extLst>
              <a:ext uri="{FF2B5EF4-FFF2-40B4-BE49-F238E27FC236}">
                <a16:creationId xmlns:a16="http://schemas.microsoft.com/office/drawing/2014/main" id="{A7BEEE29-992A-49A7-B607-6AD3E03B4B65}"/>
              </a:ext>
            </a:extLst>
          </p:cNvPr>
          <p:cNvGrpSpPr/>
          <p:nvPr/>
        </p:nvGrpSpPr>
        <p:grpSpPr>
          <a:xfrm>
            <a:off x="1229078" y="1040957"/>
            <a:ext cx="4399844" cy="927567"/>
            <a:chOff x="1229078" y="1040957"/>
            <a:chExt cx="4399844" cy="927567"/>
          </a:xfrm>
        </p:grpSpPr>
        <p:sp>
          <p:nvSpPr>
            <p:cNvPr id="2" name="四角形: 角を丸くする 1">
              <a:extLst>
                <a:ext uri="{FF2B5EF4-FFF2-40B4-BE49-F238E27FC236}">
                  <a16:creationId xmlns:a16="http://schemas.microsoft.com/office/drawing/2014/main" id="{1189EF32-CFA5-4330-8A3E-34E73220A3DD}"/>
                </a:ext>
              </a:extLst>
            </p:cNvPr>
            <p:cNvSpPr/>
            <p:nvPr/>
          </p:nvSpPr>
          <p:spPr>
            <a:xfrm>
              <a:off x="1229078" y="1040957"/>
              <a:ext cx="4399844" cy="711237"/>
            </a:xfrm>
            <a:prstGeom prst="roundRect">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二等辺三角形 3">
              <a:extLst>
                <a:ext uri="{FF2B5EF4-FFF2-40B4-BE49-F238E27FC236}">
                  <a16:creationId xmlns:a16="http://schemas.microsoft.com/office/drawing/2014/main" id="{1BB6D36B-3427-4F72-910E-B16994D84848}"/>
                </a:ext>
              </a:extLst>
            </p:cNvPr>
            <p:cNvSpPr/>
            <p:nvPr/>
          </p:nvSpPr>
          <p:spPr>
            <a:xfrm rot="13500000">
              <a:off x="3271234" y="1451075"/>
              <a:ext cx="315533" cy="719366"/>
            </a:xfrm>
            <a:prstGeom prst="triangle">
              <a:avLst/>
            </a:prstGeom>
            <a:solidFill>
              <a:srgbClr val="EAEA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テキスト ボックス 39">
            <a:extLst>
              <a:ext uri="{FF2B5EF4-FFF2-40B4-BE49-F238E27FC236}">
                <a16:creationId xmlns:a16="http://schemas.microsoft.com/office/drawing/2014/main" id="{2A6284A9-D3C0-47DA-8628-84E72A0DB46B}"/>
              </a:ext>
            </a:extLst>
          </p:cNvPr>
          <p:cNvSpPr txBox="1"/>
          <p:nvPr/>
        </p:nvSpPr>
        <p:spPr>
          <a:xfrm>
            <a:off x="1564547" y="1103902"/>
            <a:ext cx="3728906" cy="646331"/>
          </a:xfrm>
          <a:prstGeom prst="rect">
            <a:avLst/>
          </a:prstGeom>
          <a:noFill/>
        </p:spPr>
        <p:txBody>
          <a:bodyPr wrap="none" rtlCol="0">
            <a:spAutoFit/>
          </a:bodyPr>
          <a:lstStyle/>
          <a:p>
            <a:r>
              <a:rPr kumimoji="1" lang="ja-JP" altLang="en-US" sz="3600" b="1" dirty="0">
                <a:solidFill>
                  <a:srgbClr val="AE0012"/>
                </a:solidFill>
                <a:latin typeface="UD Digi Kyokasho NK-R" panose="02020400000000000000" pitchFamily="18" charset="-128"/>
                <a:ea typeface="UD Digi Kyokasho NK-R" panose="02020400000000000000" pitchFamily="18" charset="-128"/>
              </a:rPr>
              <a:t>経営</a:t>
            </a:r>
            <a:r>
              <a:rPr kumimoji="1" lang="ja-JP" altLang="en-US" sz="2400" dirty="0">
                <a:solidFill>
                  <a:srgbClr val="614C3F"/>
                </a:solidFill>
                <a:latin typeface="UD Digi Kyokasho NK-R" panose="02020400000000000000" pitchFamily="18" charset="-128"/>
                <a:ea typeface="UD Digi Kyokasho NK-R" panose="02020400000000000000" pitchFamily="18" charset="-128"/>
              </a:rPr>
              <a:t>で</a:t>
            </a:r>
            <a:r>
              <a:rPr kumimoji="1" lang="ja-JP" altLang="en-US" sz="3600" b="1" dirty="0">
                <a:solidFill>
                  <a:srgbClr val="AE0012"/>
                </a:solidFill>
                <a:latin typeface="UD Digi Kyokasho NK-R" panose="02020400000000000000" pitchFamily="18" charset="-128"/>
                <a:ea typeface="UD Digi Kyokasho NK-R" panose="02020400000000000000" pitchFamily="18" charset="-128"/>
              </a:rPr>
              <a:t>成功</a:t>
            </a:r>
            <a:r>
              <a:rPr kumimoji="1" lang="ja-JP" altLang="en-US" sz="2400" dirty="0">
                <a:solidFill>
                  <a:srgbClr val="614C3F"/>
                </a:solidFill>
                <a:latin typeface="UD Digi Kyokasho NK-R" panose="02020400000000000000" pitchFamily="18" charset="-128"/>
                <a:ea typeface="UD Digi Kyokasho NK-R" panose="02020400000000000000" pitchFamily="18" charset="-128"/>
              </a:rPr>
              <a:t>するための</a:t>
            </a:r>
            <a:endParaRPr kumimoji="1" lang="en-US" altLang="ja-JP" sz="2400" dirty="0">
              <a:solidFill>
                <a:srgbClr val="614C3F"/>
              </a:solidFill>
              <a:latin typeface="UD Digi Kyokasho NK-R" panose="02020400000000000000" pitchFamily="18" charset="-128"/>
              <a:ea typeface="UD Digi Kyokasho NK-R" panose="02020400000000000000" pitchFamily="18" charset="-128"/>
            </a:endParaRPr>
          </a:p>
        </p:txBody>
      </p:sp>
      <p:pic>
        <p:nvPicPr>
          <p:cNvPr id="19" name="図 18" descr="ロゴ&#10;&#10;自動的に生成された説明">
            <a:extLst>
              <a:ext uri="{FF2B5EF4-FFF2-40B4-BE49-F238E27FC236}">
                <a16:creationId xmlns:a16="http://schemas.microsoft.com/office/drawing/2014/main" id="{BCB3C669-276C-45CB-855B-3A7D929C45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700000">
            <a:off x="228175" y="390022"/>
            <a:ext cx="1685078" cy="680772"/>
          </a:xfrm>
          <a:prstGeom prst="rect">
            <a:avLst/>
          </a:prstGeom>
        </p:spPr>
      </p:pic>
    </p:spTree>
    <p:extLst>
      <p:ext uri="{BB962C8B-B14F-4D97-AF65-F5344CB8AC3E}">
        <p14:creationId xmlns:p14="http://schemas.microsoft.com/office/powerpoint/2010/main" val="639548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B5C0550A-6DBA-4D31-95F7-75781C177437}"/>
              </a:ext>
            </a:extLst>
          </p:cNvPr>
          <p:cNvSpPr/>
          <p:nvPr/>
        </p:nvSpPr>
        <p:spPr>
          <a:xfrm>
            <a:off x="986587" y="706357"/>
            <a:ext cx="4884821" cy="44155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A36B7F86-6C9E-4F7C-9881-A4F155714FD0}"/>
              </a:ext>
            </a:extLst>
          </p:cNvPr>
          <p:cNvSpPr>
            <a:spLocks noGrp="1"/>
          </p:cNvSpPr>
          <p:nvPr>
            <p:ph type="ftr" sz="quarter" idx="12"/>
          </p:nvPr>
        </p:nvSpPr>
        <p:spPr/>
        <p:txBody>
          <a:bodyPr/>
          <a:lstStyle/>
          <a:p>
            <a:r>
              <a:rPr lang="en-US" altLang="ja-JP" dirty="0"/>
              <a:t>(C) 2021 </a:t>
            </a:r>
            <a:r>
              <a:rPr lang="ja-JP" altLang="en-US" dirty="0"/>
              <a:t>キギョウエール</a:t>
            </a:r>
            <a:r>
              <a:rPr lang="en-US" altLang="ja-JP" dirty="0"/>
              <a:t>. All rights reserved.</a:t>
            </a:r>
            <a:endParaRPr lang="ja-JP" altLang="en-US" dirty="0"/>
          </a:p>
        </p:txBody>
      </p:sp>
      <p:graphicFrame>
        <p:nvGraphicFramePr>
          <p:cNvPr id="9" name="表 8">
            <a:extLst>
              <a:ext uri="{FF2B5EF4-FFF2-40B4-BE49-F238E27FC236}">
                <a16:creationId xmlns:a16="http://schemas.microsoft.com/office/drawing/2014/main" id="{5F471392-FEFE-4210-A3D3-0D19EB9EC5FB}"/>
              </a:ext>
            </a:extLst>
          </p:cNvPr>
          <p:cNvGraphicFramePr>
            <a:graphicFrameLocks noGrp="1"/>
          </p:cNvGraphicFramePr>
          <p:nvPr>
            <p:extLst>
              <p:ext uri="{D42A27DB-BD31-4B8C-83A1-F6EECF244321}">
                <p14:modId xmlns:p14="http://schemas.microsoft.com/office/powerpoint/2010/main" val="3004599235"/>
              </p:ext>
            </p:extLst>
          </p:nvPr>
        </p:nvGraphicFramePr>
        <p:xfrm>
          <a:off x="493553" y="5372100"/>
          <a:ext cx="5870893" cy="4050870"/>
        </p:xfrm>
        <a:graphic>
          <a:graphicData uri="http://schemas.openxmlformats.org/drawingml/2006/table">
            <a:tbl>
              <a:tblPr firstRow="1" bandRow="1">
                <a:tableStyleId>{2D5ABB26-0587-4C30-8999-92F81FD0307C}</a:tableStyleId>
              </a:tblPr>
              <a:tblGrid>
                <a:gridCol w="1117918">
                  <a:extLst>
                    <a:ext uri="{9D8B030D-6E8A-4147-A177-3AD203B41FA5}">
                      <a16:colId xmlns:a16="http://schemas.microsoft.com/office/drawing/2014/main" val="2145494055"/>
                    </a:ext>
                  </a:extLst>
                </a:gridCol>
                <a:gridCol w="4752975">
                  <a:extLst>
                    <a:ext uri="{9D8B030D-6E8A-4147-A177-3AD203B41FA5}">
                      <a16:colId xmlns:a16="http://schemas.microsoft.com/office/drawing/2014/main" val="636786556"/>
                    </a:ext>
                  </a:extLst>
                </a:gridCol>
              </a:tblGrid>
              <a:tr h="662346">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サイト名</a:t>
                      </a:r>
                      <a:endPar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rgbClr val="DCDCDC"/>
                      </a:solidFill>
                      <a:prstDash val="solid"/>
                      <a:round/>
                      <a:headEnd type="none" w="med" len="med"/>
                      <a:tailEnd type="none" w="med" len="med"/>
                    </a:lnL>
                    <a:lnT w="12700" cap="flat" cmpd="sng" algn="ctr">
                      <a:solidFill>
                        <a:srgbClr val="DCDCDC"/>
                      </a:solidFill>
                      <a:prstDash val="solid"/>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キギョウエール　</a:t>
                      </a:r>
                      <a:r>
                        <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rPr>
                        <a:t>https://kigyo-yell.com/</a:t>
                      </a:r>
                      <a:endPar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R w="12700" cap="flat" cmpd="sng" algn="ctr">
                      <a:solidFill>
                        <a:srgbClr val="DCDCDC"/>
                      </a:solidFill>
                      <a:prstDash val="solid"/>
                      <a:round/>
                      <a:headEnd type="none" w="med" len="med"/>
                      <a:tailEnd type="none" w="med" len="med"/>
                    </a:lnR>
                    <a:lnT w="12700" cap="flat" cmpd="sng" algn="ctr">
                      <a:solidFill>
                        <a:srgbClr val="DCDCDC"/>
                      </a:solidFill>
                      <a:prstDash val="solid"/>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extLst>
                  <a:ext uri="{0D108BD9-81ED-4DB2-BD59-A6C34878D82A}">
                    <a16:rowId xmlns:a16="http://schemas.microsoft.com/office/drawing/2014/main" val="1184197294"/>
                  </a:ext>
                </a:extLst>
              </a:tr>
              <a:tr h="662346">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会社名</a:t>
                      </a:r>
                      <a:endPar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rgbClr val="DCDCDC"/>
                      </a:solidFill>
                      <a:prstDash val="solid"/>
                      <a:round/>
                      <a:headEnd type="none" w="med" len="med"/>
                      <a:tailEnd type="none" w="med" len="med"/>
                    </a:lnL>
                    <a:lnT w="12700" cap="flat" cmpd="sng" algn="ctr">
                      <a:solidFill>
                        <a:srgbClr val="DCDCDC"/>
                      </a:solidFill>
                      <a:prstDash val="sysDash"/>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アルファノート株式会社</a:t>
                      </a:r>
                    </a:p>
                  </a:txBody>
                  <a:tcPr anchor="ctr">
                    <a:lnR w="12700" cap="flat" cmpd="sng" algn="ctr">
                      <a:solidFill>
                        <a:srgbClr val="DCDCDC"/>
                      </a:solidFill>
                      <a:prstDash val="solid"/>
                      <a:round/>
                      <a:headEnd type="none" w="med" len="med"/>
                      <a:tailEnd type="none" w="med" len="med"/>
                    </a:lnR>
                    <a:lnT w="12700" cap="flat" cmpd="sng" algn="ctr">
                      <a:solidFill>
                        <a:srgbClr val="DCDCDC"/>
                      </a:solidFill>
                      <a:prstDash val="sysDash"/>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extLst>
                  <a:ext uri="{0D108BD9-81ED-4DB2-BD59-A6C34878D82A}">
                    <a16:rowId xmlns:a16="http://schemas.microsoft.com/office/drawing/2014/main" val="904813522"/>
                  </a:ext>
                </a:extLst>
              </a:tr>
              <a:tr h="662346">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所在地</a:t>
                      </a:r>
                      <a:endPar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L w="12700" cap="flat" cmpd="sng" algn="ctr">
                      <a:solidFill>
                        <a:srgbClr val="DCDCDC"/>
                      </a:solidFill>
                      <a:prstDash val="solid"/>
                      <a:round/>
                      <a:headEnd type="none" w="med" len="med"/>
                      <a:tailEnd type="none" w="med" len="med"/>
                    </a:lnL>
                    <a:lnT w="12700" cap="flat" cmpd="sng" algn="ctr">
                      <a:solidFill>
                        <a:srgbClr val="DCDCDC"/>
                      </a:solidFill>
                      <a:prstDash val="sysDash"/>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tc>
                  <a:txBody>
                    <a:bodyPr/>
                    <a:lstStyle/>
                    <a:p>
                      <a:r>
                        <a:rPr kumimoji="1" lang="ja-JP" altLang="en-US" sz="1050" baseline="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en-US" altLang="ja-JP" sz="1050" baseline="0" dirty="0">
                          <a:solidFill>
                            <a:schemeClr val="tx1">
                              <a:lumMod val="75000"/>
                              <a:lumOff val="25000"/>
                            </a:schemeClr>
                          </a:solidFill>
                          <a:latin typeface="Meiryo UI" panose="020B0604030504040204" pitchFamily="50" charset="-128"/>
                          <a:ea typeface="Meiryo UI" panose="020B0604030504040204" pitchFamily="50" charset="-128"/>
                        </a:rPr>
                        <a:t>163-6012</a:t>
                      </a:r>
                    </a:p>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東京都新宿区西新宿</a:t>
                      </a:r>
                      <a:r>
                        <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rPr>
                        <a:t>6-8-1 </a:t>
                      </a:r>
                    </a:p>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住友不動産新宿オークタワー</a:t>
                      </a:r>
                      <a:r>
                        <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rPr>
                        <a:t>12</a:t>
                      </a:r>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階</a:t>
                      </a:r>
                    </a:p>
                  </a:txBody>
                  <a:tcPr anchor="ctr">
                    <a:lnR w="12700" cap="flat" cmpd="sng" algn="ctr">
                      <a:solidFill>
                        <a:srgbClr val="DCDCDC"/>
                      </a:solidFill>
                      <a:prstDash val="solid"/>
                      <a:round/>
                      <a:headEnd type="none" w="med" len="med"/>
                      <a:tailEnd type="none" w="med" len="med"/>
                    </a:lnR>
                    <a:lnT w="12700" cap="flat" cmpd="sng" algn="ctr">
                      <a:solidFill>
                        <a:srgbClr val="DCDCDC"/>
                      </a:solidFill>
                      <a:prstDash val="sysDash"/>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extLst>
                  <a:ext uri="{0D108BD9-81ED-4DB2-BD59-A6C34878D82A}">
                    <a16:rowId xmlns:a16="http://schemas.microsoft.com/office/drawing/2014/main" val="2478764140"/>
                  </a:ext>
                </a:extLst>
              </a:tr>
              <a:tr h="662346">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連絡先</a:t>
                      </a:r>
                    </a:p>
                  </a:txBody>
                  <a:tcPr anchor="ctr">
                    <a:lnL w="12700" cap="flat" cmpd="sng" algn="ctr">
                      <a:solidFill>
                        <a:srgbClr val="DCDCDC"/>
                      </a:solidFill>
                      <a:prstDash val="solid"/>
                      <a:round/>
                      <a:headEnd type="none" w="med" len="med"/>
                      <a:tailEnd type="none" w="med" len="med"/>
                    </a:lnL>
                    <a:lnT w="12700" cap="flat" cmpd="sng" algn="ctr">
                      <a:solidFill>
                        <a:srgbClr val="DCDCDC"/>
                      </a:solidFill>
                      <a:prstDash val="sysDash"/>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tc>
                  <a:txBody>
                    <a:bodyPr/>
                    <a:lstStyle/>
                    <a:p>
                      <a:r>
                        <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rPr>
                        <a:t>TEL</a:t>
                      </a:r>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rPr>
                        <a:t>03-5909-1552</a:t>
                      </a:r>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（代表）</a:t>
                      </a:r>
                    </a:p>
                    <a:p>
                      <a:r>
                        <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rPr>
                        <a:t>FAX</a:t>
                      </a:r>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rPr>
                        <a:t>050-3730-8943</a:t>
                      </a:r>
                      <a:endPar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R w="12700" cap="flat" cmpd="sng" algn="ctr">
                      <a:solidFill>
                        <a:srgbClr val="DCDCDC"/>
                      </a:solidFill>
                      <a:prstDash val="solid"/>
                      <a:round/>
                      <a:headEnd type="none" w="med" len="med"/>
                      <a:tailEnd type="none" w="med" len="med"/>
                    </a:lnR>
                    <a:lnT w="12700" cap="flat" cmpd="sng" algn="ctr">
                      <a:solidFill>
                        <a:srgbClr val="DCDCDC"/>
                      </a:solidFill>
                      <a:prstDash val="sysDash"/>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extLst>
                  <a:ext uri="{0D108BD9-81ED-4DB2-BD59-A6C34878D82A}">
                    <a16:rowId xmlns:a16="http://schemas.microsoft.com/office/drawing/2014/main" val="169665083"/>
                  </a:ext>
                </a:extLst>
              </a:tr>
              <a:tr h="662346">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代表者</a:t>
                      </a:r>
                    </a:p>
                  </a:txBody>
                  <a:tcPr anchor="ctr">
                    <a:lnL w="12700" cap="flat" cmpd="sng" algn="ctr">
                      <a:solidFill>
                        <a:srgbClr val="DCDCDC"/>
                      </a:solidFill>
                      <a:prstDash val="solid"/>
                      <a:round/>
                      <a:headEnd type="none" w="med" len="med"/>
                      <a:tailEnd type="none" w="med" len="med"/>
                    </a:lnL>
                    <a:lnT w="12700" cap="flat" cmpd="sng" algn="ctr">
                      <a:solidFill>
                        <a:srgbClr val="DCDCDC"/>
                      </a:solidFill>
                      <a:prstDash val="sysDash"/>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川端　一行</a:t>
                      </a:r>
                    </a:p>
                  </a:txBody>
                  <a:tcPr anchor="ctr">
                    <a:lnR w="12700" cap="flat" cmpd="sng" algn="ctr">
                      <a:solidFill>
                        <a:srgbClr val="DCDCDC"/>
                      </a:solidFill>
                      <a:prstDash val="solid"/>
                      <a:round/>
                      <a:headEnd type="none" w="med" len="med"/>
                      <a:tailEnd type="none" w="med" len="med"/>
                    </a:lnR>
                    <a:lnT w="12700" cap="flat" cmpd="sng" algn="ctr">
                      <a:solidFill>
                        <a:srgbClr val="DCDCDC"/>
                      </a:solidFill>
                      <a:prstDash val="sysDash"/>
                      <a:round/>
                      <a:headEnd type="none" w="med" len="med"/>
                      <a:tailEnd type="none" w="med" len="med"/>
                    </a:lnT>
                    <a:lnB w="12700" cap="flat" cmpd="sng" algn="ctr">
                      <a:solidFill>
                        <a:srgbClr val="DCDCDC"/>
                      </a:solidFill>
                      <a:prstDash val="sysDash"/>
                      <a:round/>
                      <a:headEnd type="none" w="med" len="med"/>
                      <a:tailEnd type="none" w="med" len="med"/>
                    </a:lnB>
                    <a:solidFill>
                      <a:schemeClr val="bg1"/>
                    </a:solidFill>
                  </a:tcPr>
                </a:tc>
                <a:extLst>
                  <a:ext uri="{0D108BD9-81ED-4DB2-BD59-A6C34878D82A}">
                    <a16:rowId xmlns:a16="http://schemas.microsoft.com/office/drawing/2014/main" val="4125116748"/>
                  </a:ext>
                </a:extLst>
              </a:tr>
              <a:tr h="662346">
                <a:tc>
                  <a:txBody>
                    <a:bodyPr/>
                    <a:lstStyle/>
                    <a:p>
                      <a:r>
                        <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rPr>
                        <a:t>企業サイト</a:t>
                      </a:r>
                    </a:p>
                  </a:txBody>
                  <a:tcPr anchor="ctr">
                    <a:lnL w="12700" cap="flat" cmpd="sng" algn="ctr">
                      <a:solidFill>
                        <a:srgbClr val="DCDCDC"/>
                      </a:solidFill>
                      <a:prstDash val="solid"/>
                      <a:round/>
                      <a:headEnd type="none" w="med" len="med"/>
                      <a:tailEnd type="none" w="med" len="med"/>
                    </a:lnL>
                    <a:lnT w="12700" cap="flat" cmpd="sng" algn="ctr">
                      <a:solidFill>
                        <a:srgbClr val="DCDCDC"/>
                      </a:solidFill>
                      <a:prstDash val="sysDash"/>
                      <a:round/>
                      <a:headEnd type="none" w="med" len="med"/>
                      <a:tailEnd type="none" w="med" len="med"/>
                    </a:lnT>
                    <a:lnB w="12700" cap="flat" cmpd="sng" algn="ctr">
                      <a:solidFill>
                        <a:srgbClr val="DCDCDC"/>
                      </a:solidFill>
                      <a:prstDash val="solid"/>
                      <a:round/>
                      <a:headEnd type="none" w="med" len="med"/>
                      <a:tailEnd type="none" w="med" len="med"/>
                    </a:lnB>
                    <a:solidFill>
                      <a:schemeClr val="bg1"/>
                    </a:solidFill>
                  </a:tcPr>
                </a:tc>
                <a:tc>
                  <a:txBody>
                    <a:bodyPr/>
                    <a:lstStyle/>
                    <a:p>
                      <a:r>
                        <a:rPr kumimoji="1" lang="en-US" altLang="ja-JP" sz="1600" baseline="0" dirty="0">
                          <a:solidFill>
                            <a:schemeClr val="tx1">
                              <a:lumMod val="75000"/>
                              <a:lumOff val="25000"/>
                            </a:schemeClr>
                          </a:solidFill>
                          <a:latin typeface="Meiryo UI" panose="020B0604030504040204" pitchFamily="50" charset="-128"/>
                          <a:ea typeface="Meiryo UI" panose="020B0604030504040204" pitchFamily="50" charset="-128"/>
                        </a:rPr>
                        <a:t>https://www.alpha-note.co.jp/</a:t>
                      </a:r>
                      <a:endParaRPr kumimoji="1" lang="ja-JP" altLang="en-US" sz="1600" baseline="0" dirty="0">
                        <a:solidFill>
                          <a:schemeClr val="tx1">
                            <a:lumMod val="75000"/>
                            <a:lumOff val="25000"/>
                          </a:schemeClr>
                        </a:solidFill>
                        <a:latin typeface="Meiryo UI" panose="020B0604030504040204" pitchFamily="50" charset="-128"/>
                        <a:ea typeface="Meiryo UI" panose="020B0604030504040204" pitchFamily="50" charset="-128"/>
                      </a:endParaRPr>
                    </a:p>
                  </a:txBody>
                  <a:tcPr anchor="ctr">
                    <a:lnR w="12700" cap="flat" cmpd="sng" algn="ctr">
                      <a:solidFill>
                        <a:srgbClr val="DCDCDC"/>
                      </a:solidFill>
                      <a:prstDash val="solid"/>
                      <a:round/>
                      <a:headEnd type="none" w="med" len="med"/>
                      <a:tailEnd type="none" w="med" len="med"/>
                    </a:lnR>
                    <a:lnT w="12700" cap="flat" cmpd="sng" algn="ctr">
                      <a:solidFill>
                        <a:srgbClr val="DCDCDC"/>
                      </a:solidFill>
                      <a:prstDash val="sysDash"/>
                      <a:round/>
                      <a:headEnd type="none" w="med" len="med"/>
                      <a:tailEnd type="none" w="med" len="med"/>
                    </a:lnT>
                    <a:lnB w="12700" cap="flat" cmpd="sng" algn="ctr">
                      <a:solidFill>
                        <a:srgbClr val="DCDCDC"/>
                      </a:solidFill>
                      <a:prstDash val="solid"/>
                      <a:round/>
                      <a:headEnd type="none" w="med" len="med"/>
                      <a:tailEnd type="none" w="med" len="med"/>
                    </a:lnB>
                    <a:solidFill>
                      <a:schemeClr val="bg1"/>
                    </a:solidFill>
                  </a:tcPr>
                </a:tc>
                <a:extLst>
                  <a:ext uri="{0D108BD9-81ED-4DB2-BD59-A6C34878D82A}">
                    <a16:rowId xmlns:a16="http://schemas.microsoft.com/office/drawing/2014/main" val="4213088304"/>
                  </a:ext>
                </a:extLst>
              </a:tr>
            </a:tbl>
          </a:graphicData>
        </a:graphic>
      </p:graphicFrame>
      <p:pic>
        <p:nvPicPr>
          <p:cNvPr id="3" name="図 2" descr="ロゴ, 会社名&#10;&#10;自動的に生成された説明">
            <a:extLst>
              <a:ext uri="{FF2B5EF4-FFF2-40B4-BE49-F238E27FC236}">
                <a16:creationId xmlns:a16="http://schemas.microsoft.com/office/drawing/2014/main" id="{CB10B4F4-3781-4D7A-8816-249082F2C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9014" y="1010209"/>
            <a:ext cx="3559969" cy="2306859"/>
          </a:xfrm>
          <a:prstGeom prst="rect">
            <a:avLst/>
          </a:prstGeom>
        </p:spPr>
      </p:pic>
      <p:pic>
        <p:nvPicPr>
          <p:cNvPr id="7" name="図 6">
            <a:extLst>
              <a:ext uri="{FF2B5EF4-FFF2-40B4-BE49-F238E27FC236}">
                <a16:creationId xmlns:a16="http://schemas.microsoft.com/office/drawing/2014/main" id="{01AD331E-7CF4-4BAB-AD71-25E5C773C0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1168" y="3317068"/>
            <a:ext cx="1554716" cy="1554716"/>
          </a:xfrm>
          <a:prstGeom prst="rect">
            <a:avLst/>
          </a:prstGeom>
        </p:spPr>
      </p:pic>
      <p:pic>
        <p:nvPicPr>
          <p:cNvPr id="18" name="図 17" descr="アイコン&#10;&#10;自動的に生成された説明">
            <a:extLst>
              <a:ext uri="{FF2B5EF4-FFF2-40B4-BE49-F238E27FC236}">
                <a16:creationId xmlns:a16="http://schemas.microsoft.com/office/drawing/2014/main" id="{6E6C1288-657D-4425-ACA0-8CE53DD64B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7915" y="3317068"/>
            <a:ext cx="1554716" cy="1554716"/>
          </a:xfrm>
          <a:prstGeom prst="rect">
            <a:avLst/>
          </a:prstGeom>
        </p:spPr>
      </p:pic>
    </p:spTree>
    <p:extLst>
      <p:ext uri="{BB962C8B-B14F-4D97-AF65-F5344CB8AC3E}">
        <p14:creationId xmlns:p14="http://schemas.microsoft.com/office/powerpoint/2010/main" val="299541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タイトル 57">
            <a:extLst>
              <a:ext uri="{FF2B5EF4-FFF2-40B4-BE49-F238E27FC236}">
                <a16:creationId xmlns:a16="http://schemas.microsoft.com/office/drawing/2014/main" id="{89847EAE-E331-4AC9-A8AC-3B25EDFD1F20}"/>
              </a:ext>
            </a:extLst>
          </p:cNvPr>
          <p:cNvSpPr>
            <a:spLocks noGrp="1"/>
          </p:cNvSpPr>
          <p:nvPr>
            <p:ph type="title"/>
          </p:nvPr>
        </p:nvSpPr>
        <p:spPr>
          <a:xfrm>
            <a:off x="2274838" y="1133495"/>
            <a:ext cx="2308324" cy="553998"/>
          </a:xfrm>
        </p:spPr>
        <p:txBody>
          <a:bodyPr wrap="none">
            <a:spAutoFit/>
          </a:bodyPr>
          <a:lstStyle/>
          <a:p>
            <a:r>
              <a:rPr lang="ja-JP" altLang="en-US"/>
              <a:t>事業計画書</a:t>
            </a:r>
          </a:p>
        </p:txBody>
      </p:sp>
      <p:sp>
        <p:nvSpPr>
          <p:cNvPr id="4" name="コンテンツ プレースホルダー 3">
            <a:extLst>
              <a:ext uri="{FF2B5EF4-FFF2-40B4-BE49-F238E27FC236}">
                <a16:creationId xmlns:a16="http://schemas.microsoft.com/office/drawing/2014/main" id="{5BFDC0B7-2B91-458D-8E9E-C54A7A8FE480}"/>
              </a:ext>
            </a:extLst>
          </p:cNvPr>
          <p:cNvSpPr>
            <a:spLocks noGrp="1"/>
          </p:cNvSpPr>
          <p:nvPr>
            <p:ph idx="10"/>
          </p:nvPr>
        </p:nvSpPr>
        <p:spPr>
          <a:xfrm>
            <a:off x="693608" y="2349833"/>
            <a:ext cx="5470784" cy="3345560"/>
          </a:xfrm>
        </p:spPr>
        <p:txBody>
          <a:bodyPr>
            <a:noAutofit/>
          </a:bodyPr>
          <a:lstStyle/>
          <a:p>
            <a:r>
              <a:rPr lang="ja-JP" altLang="en-US"/>
              <a:t>事業計画書とは、その名のとおり事業の計画が示された書類です。経営者の事業イメージを「計画書」に落とし込むことで、取引先や出資者に対し、経営目的を明確化させることができます。</a:t>
            </a:r>
            <a:endParaRPr lang="ja-JP" altLang="en-US" dirty="0"/>
          </a:p>
        </p:txBody>
      </p:sp>
      <p:sp>
        <p:nvSpPr>
          <p:cNvPr id="51" name="コンテンツ プレースホルダー 50">
            <a:extLst>
              <a:ext uri="{FF2B5EF4-FFF2-40B4-BE49-F238E27FC236}">
                <a16:creationId xmlns:a16="http://schemas.microsoft.com/office/drawing/2014/main" id="{070DD942-9785-4FB4-B7A9-EFF4F6B9B6C5}"/>
              </a:ext>
            </a:extLst>
          </p:cNvPr>
          <p:cNvSpPr>
            <a:spLocks noGrp="1"/>
          </p:cNvSpPr>
          <p:nvPr>
            <p:ph idx="11"/>
          </p:nvPr>
        </p:nvSpPr>
        <p:spPr>
          <a:xfrm>
            <a:off x="862361" y="6703333"/>
            <a:ext cx="5133278" cy="2275567"/>
          </a:xfrm>
        </p:spPr>
        <p:txBody>
          <a:bodyPr>
            <a:noAutofit/>
          </a:bodyPr>
          <a:lstStyle/>
          <a:p>
            <a:r>
              <a:rPr lang="ja-JP" altLang="en-US"/>
              <a:t>店舗をオープンするとき、開業費用を自己資金だけでまかなえることはレアケースなのです。多くの方は、銀行や公庫からの融資によって開業費用を工面するです。ただし、銀行や公庫も無条件で融資してくれるわけではないのです。融資を受けるためには、審査をパスすることが条件です。このとき、事業の将来性や魅力を伝えるために事業計画書が必要</a:t>
            </a:r>
            <a:endParaRPr lang="en-US" altLang="ja-JP"/>
          </a:p>
          <a:p>
            <a:r>
              <a:rPr lang="ja-JP" altLang="en-US"/>
              <a:t>なのです！</a:t>
            </a:r>
          </a:p>
        </p:txBody>
      </p:sp>
      <p:sp>
        <p:nvSpPr>
          <p:cNvPr id="9" name="フッター プレースホルダー 8">
            <a:extLst>
              <a:ext uri="{FF2B5EF4-FFF2-40B4-BE49-F238E27FC236}">
                <a16:creationId xmlns:a16="http://schemas.microsoft.com/office/drawing/2014/main" id="{DDB4246E-7DB2-4373-99D7-E85EFFC92708}"/>
              </a:ext>
            </a:extLst>
          </p:cNvPr>
          <p:cNvSpPr>
            <a:spLocks noGrp="1"/>
          </p:cNvSpPr>
          <p:nvPr>
            <p:ph type="ftr" sz="quarter" idx="12"/>
          </p:nvPr>
        </p:nvSpPr>
        <p:spPr>
          <a:xfrm>
            <a:off x="1697831" y="9346177"/>
            <a:ext cx="3462338" cy="527403"/>
          </a:xfrm>
        </p:spPr>
        <p:txBody>
          <a:bodyPr/>
          <a:lstStyle/>
          <a:p>
            <a:r>
              <a:rPr lang="en-US" altLang="ja-JP"/>
              <a:t>(C) 2021 </a:t>
            </a:r>
            <a:r>
              <a:rPr lang="ja-JP" altLang="en-US"/>
              <a:t>キギョウエール</a:t>
            </a:r>
            <a:r>
              <a:rPr lang="en-US" altLang="ja-JP"/>
              <a:t>. All rights reserved.</a:t>
            </a:r>
            <a:endParaRPr lang="ja-JP" altLang="en-US" dirty="0"/>
          </a:p>
        </p:txBody>
      </p:sp>
      <p:sp>
        <p:nvSpPr>
          <p:cNvPr id="6" name="コンテンツ プレースホルダー 5">
            <a:extLst>
              <a:ext uri="{FF2B5EF4-FFF2-40B4-BE49-F238E27FC236}">
                <a16:creationId xmlns:a16="http://schemas.microsoft.com/office/drawing/2014/main" id="{5C5DD23F-B31E-4CAB-8335-01B43108F3A6}"/>
              </a:ext>
            </a:extLst>
          </p:cNvPr>
          <p:cNvSpPr>
            <a:spLocks noGrp="1"/>
          </p:cNvSpPr>
          <p:nvPr>
            <p:ph idx="1"/>
          </p:nvPr>
        </p:nvSpPr>
        <p:spPr>
          <a:xfrm>
            <a:off x="1185063" y="528857"/>
            <a:ext cx="290144" cy="450251"/>
          </a:xfrm>
        </p:spPr>
        <p:txBody>
          <a:bodyPr/>
          <a:lstStyle/>
          <a:p>
            <a:r>
              <a:rPr lang="en-US" altLang="ja-JP" dirty="0"/>
              <a:t>1</a:t>
            </a:r>
            <a:endParaRPr lang="ja-JP" altLang="en-US" dirty="0"/>
          </a:p>
        </p:txBody>
      </p:sp>
      <p:pic>
        <p:nvPicPr>
          <p:cNvPr id="13" name="図 12" descr="ロゴ, アイコン&#10;&#10;自動的に生成された説明">
            <a:extLst>
              <a:ext uri="{FF2B5EF4-FFF2-40B4-BE49-F238E27FC236}">
                <a16:creationId xmlns:a16="http://schemas.microsoft.com/office/drawing/2014/main" id="{F230BD10-CAD4-439E-AFDF-86A1B420D0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69" y="8202193"/>
            <a:ext cx="1556989" cy="1556989"/>
          </a:xfrm>
          <a:prstGeom prst="rect">
            <a:avLst/>
          </a:prstGeom>
        </p:spPr>
      </p:pic>
      <p:pic>
        <p:nvPicPr>
          <p:cNvPr id="3" name="図 2" descr="テーブル が含まれている画像&#10;&#10;自動的に生成された説明">
            <a:extLst>
              <a:ext uri="{FF2B5EF4-FFF2-40B4-BE49-F238E27FC236}">
                <a16:creationId xmlns:a16="http://schemas.microsoft.com/office/drawing/2014/main" id="{BCBEBF2B-BD8F-49A1-AA6B-E21BAB5E57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168" y="3186353"/>
            <a:ext cx="4734389" cy="3345560"/>
          </a:xfrm>
          <a:prstGeom prst="rect">
            <a:avLst/>
          </a:prstGeom>
        </p:spPr>
      </p:pic>
    </p:spTree>
    <p:extLst>
      <p:ext uri="{BB962C8B-B14F-4D97-AF65-F5344CB8AC3E}">
        <p14:creationId xmlns:p14="http://schemas.microsoft.com/office/powerpoint/2010/main" val="117699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タイトル 37">
            <a:extLst>
              <a:ext uri="{FF2B5EF4-FFF2-40B4-BE49-F238E27FC236}">
                <a16:creationId xmlns:a16="http://schemas.microsoft.com/office/drawing/2014/main" id="{FC4ED1F1-F9A6-4714-B56C-AFA1F5ECEA35}"/>
              </a:ext>
            </a:extLst>
          </p:cNvPr>
          <p:cNvSpPr>
            <a:spLocks noGrp="1"/>
          </p:cNvSpPr>
          <p:nvPr>
            <p:ph type="title"/>
          </p:nvPr>
        </p:nvSpPr>
        <p:spPr>
          <a:xfrm>
            <a:off x="2505670" y="1133495"/>
            <a:ext cx="1846659" cy="553998"/>
          </a:xfrm>
        </p:spPr>
        <p:txBody>
          <a:bodyPr wrap="none"/>
          <a:lstStyle/>
          <a:p>
            <a:r>
              <a:rPr lang="ja-JP" altLang="en-US"/>
              <a:t>資金調達</a:t>
            </a:r>
          </a:p>
        </p:txBody>
      </p:sp>
      <p:sp>
        <p:nvSpPr>
          <p:cNvPr id="7" name="コンテンツ プレースホルダー 6">
            <a:extLst>
              <a:ext uri="{FF2B5EF4-FFF2-40B4-BE49-F238E27FC236}">
                <a16:creationId xmlns:a16="http://schemas.microsoft.com/office/drawing/2014/main" id="{D3E9AA05-99CA-42BF-BC4D-1A044269C516}"/>
              </a:ext>
            </a:extLst>
          </p:cNvPr>
          <p:cNvSpPr>
            <a:spLocks noGrp="1"/>
          </p:cNvSpPr>
          <p:nvPr>
            <p:ph idx="10"/>
          </p:nvPr>
        </p:nvSpPr>
        <p:spPr>
          <a:xfrm>
            <a:off x="693608" y="2349833"/>
            <a:ext cx="5470784" cy="3345560"/>
          </a:xfrm>
        </p:spPr>
        <p:txBody>
          <a:bodyPr/>
          <a:lstStyle/>
          <a:p>
            <a:r>
              <a:rPr lang="ja-JP" altLang="en-US"/>
              <a:t>資金面の計画を立てることは、長く店舗を続けるために非常に重要です。開業費用だけではなく、その後の運営コストや税金についてもあらかじめ知っておきましょう。</a:t>
            </a:r>
          </a:p>
        </p:txBody>
      </p:sp>
      <p:sp>
        <p:nvSpPr>
          <p:cNvPr id="31" name="コンテンツ プレースホルダー 30">
            <a:extLst>
              <a:ext uri="{FF2B5EF4-FFF2-40B4-BE49-F238E27FC236}">
                <a16:creationId xmlns:a16="http://schemas.microsoft.com/office/drawing/2014/main" id="{C797C2D5-51BF-456F-9134-EC172391D1F1}"/>
              </a:ext>
            </a:extLst>
          </p:cNvPr>
          <p:cNvSpPr>
            <a:spLocks noGrp="1"/>
          </p:cNvSpPr>
          <p:nvPr>
            <p:ph idx="11"/>
          </p:nvPr>
        </p:nvSpPr>
        <p:spPr>
          <a:xfrm>
            <a:off x="862361" y="6703333"/>
            <a:ext cx="5133278" cy="2275567"/>
          </a:xfrm>
        </p:spPr>
        <p:txBody>
          <a:bodyPr>
            <a:normAutofit/>
          </a:bodyPr>
          <a:lstStyle/>
          <a:p>
            <a:r>
              <a:rPr lang="ja-JP" altLang="en-US"/>
              <a:t>開業する前に、利益率について知っておくことが必要不可欠なのです。利益率とは売上高に対して、手元に利益がいくら残るかを数値に表したものです。実は、利益率を上げる方法は</a:t>
            </a:r>
            <a:r>
              <a:rPr lang="en-US" altLang="ja-JP"/>
              <a:t>3</a:t>
            </a:r>
            <a:r>
              <a:rPr lang="ja-JP" altLang="en-US"/>
              <a:t>つあるのです。「集客率を上げること」「客単価を上げること」「各種費用を抑えること」です。利益率から目標売上を達成できているか、ムダな費用がないかを把握する</a:t>
            </a:r>
            <a:endParaRPr lang="en-US" altLang="ja-JP"/>
          </a:p>
          <a:p>
            <a:r>
              <a:rPr lang="ja-JP" altLang="en-US"/>
              <a:t>ことが重要なのです！</a:t>
            </a:r>
          </a:p>
        </p:txBody>
      </p:sp>
      <p:sp>
        <p:nvSpPr>
          <p:cNvPr id="8" name="フッター プレースホルダー 7">
            <a:extLst>
              <a:ext uri="{FF2B5EF4-FFF2-40B4-BE49-F238E27FC236}">
                <a16:creationId xmlns:a16="http://schemas.microsoft.com/office/drawing/2014/main" id="{14013800-E566-494C-9FF6-D073F743C5A4}"/>
              </a:ext>
            </a:extLst>
          </p:cNvPr>
          <p:cNvSpPr>
            <a:spLocks noGrp="1"/>
          </p:cNvSpPr>
          <p:nvPr>
            <p:ph type="ftr" sz="quarter" idx="12"/>
          </p:nvPr>
        </p:nvSpPr>
        <p:spPr>
          <a:xfrm>
            <a:off x="1697831" y="9346177"/>
            <a:ext cx="3462338" cy="527403"/>
          </a:xfrm>
        </p:spPr>
        <p:txBody>
          <a:bodyPr/>
          <a:lstStyle/>
          <a:p>
            <a:r>
              <a:rPr lang="en-US" altLang="ja-JP"/>
              <a:t>(C) 2021 </a:t>
            </a:r>
            <a:r>
              <a:rPr lang="ja-JP" altLang="en-US"/>
              <a:t>キギョウエール</a:t>
            </a:r>
            <a:r>
              <a:rPr lang="en-US" altLang="ja-JP"/>
              <a:t>. All rights reserved.</a:t>
            </a:r>
            <a:endParaRPr lang="ja-JP" altLang="en-US" dirty="0"/>
          </a:p>
        </p:txBody>
      </p:sp>
      <p:sp>
        <p:nvSpPr>
          <p:cNvPr id="2" name="コンテンツ プレースホルダー 1">
            <a:extLst>
              <a:ext uri="{FF2B5EF4-FFF2-40B4-BE49-F238E27FC236}">
                <a16:creationId xmlns:a16="http://schemas.microsoft.com/office/drawing/2014/main" id="{C4023F3C-0208-4E74-A47C-110A9339C66D}"/>
              </a:ext>
            </a:extLst>
          </p:cNvPr>
          <p:cNvSpPr>
            <a:spLocks noGrp="1"/>
          </p:cNvSpPr>
          <p:nvPr>
            <p:ph idx="1"/>
          </p:nvPr>
        </p:nvSpPr>
        <p:spPr>
          <a:xfrm>
            <a:off x="1185063" y="528857"/>
            <a:ext cx="290144" cy="450251"/>
          </a:xfrm>
        </p:spPr>
        <p:txBody>
          <a:bodyPr>
            <a:normAutofit/>
          </a:bodyPr>
          <a:lstStyle/>
          <a:p>
            <a:r>
              <a:rPr lang="en-US" altLang="ja-JP"/>
              <a:t>2</a:t>
            </a:r>
            <a:endParaRPr lang="ja-JP" altLang="en-US" dirty="0"/>
          </a:p>
        </p:txBody>
      </p:sp>
      <p:pic>
        <p:nvPicPr>
          <p:cNvPr id="14" name="図 13" descr="ロゴ&#10;&#10;自動的に生成された説明">
            <a:extLst>
              <a:ext uri="{FF2B5EF4-FFF2-40B4-BE49-F238E27FC236}">
                <a16:creationId xmlns:a16="http://schemas.microsoft.com/office/drawing/2014/main" id="{9F07E3A9-AF19-419E-8A70-A98F66E053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69" y="8202193"/>
            <a:ext cx="1556989" cy="1556989"/>
          </a:xfrm>
          <a:prstGeom prst="rect">
            <a:avLst/>
          </a:prstGeom>
        </p:spPr>
      </p:pic>
      <p:pic>
        <p:nvPicPr>
          <p:cNvPr id="5" name="図 4" descr="グラフィカル ユーザー インターフェイス, アプリケーション&#10;&#10;自動的に生成された説明">
            <a:extLst>
              <a:ext uri="{FF2B5EF4-FFF2-40B4-BE49-F238E27FC236}">
                <a16:creationId xmlns:a16="http://schemas.microsoft.com/office/drawing/2014/main" id="{7828BFFB-6D77-48B6-A51B-F3CE20F8B1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0599" y="3239492"/>
            <a:ext cx="4343401" cy="3069268"/>
          </a:xfrm>
          <a:prstGeom prst="rect">
            <a:avLst/>
          </a:prstGeom>
        </p:spPr>
      </p:pic>
    </p:spTree>
    <p:extLst>
      <p:ext uri="{BB962C8B-B14F-4D97-AF65-F5344CB8AC3E}">
        <p14:creationId xmlns:p14="http://schemas.microsoft.com/office/powerpoint/2010/main" val="398873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タイトル 26">
            <a:extLst>
              <a:ext uri="{FF2B5EF4-FFF2-40B4-BE49-F238E27FC236}">
                <a16:creationId xmlns:a16="http://schemas.microsoft.com/office/drawing/2014/main" id="{99A9BD3B-A6F6-4FCD-83E9-E975FE359F94}"/>
              </a:ext>
            </a:extLst>
          </p:cNvPr>
          <p:cNvSpPr>
            <a:spLocks noGrp="1"/>
          </p:cNvSpPr>
          <p:nvPr>
            <p:ph type="title"/>
          </p:nvPr>
        </p:nvSpPr>
        <p:spPr>
          <a:xfrm>
            <a:off x="2505670" y="1133495"/>
            <a:ext cx="1846659" cy="553998"/>
          </a:xfrm>
        </p:spPr>
        <p:txBody>
          <a:bodyPr wrap="none"/>
          <a:lstStyle/>
          <a:p>
            <a:r>
              <a:rPr lang="ja-JP" altLang="en-US"/>
              <a:t>物件選定</a:t>
            </a:r>
          </a:p>
        </p:txBody>
      </p:sp>
      <p:sp>
        <p:nvSpPr>
          <p:cNvPr id="9" name="コンテンツ プレースホルダー 8">
            <a:extLst>
              <a:ext uri="{FF2B5EF4-FFF2-40B4-BE49-F238E27FC236}">
                <a16:creationId xmlns:a16="http://schemas.microsoft.com/office/drawing/2014/main" id="{51949DFE-5D7E-4843-A153-49DA44DC1701}"/>
              </a:ext>
            </a:extLst>
          </p:cNvPr>
          <p:cNvSpPr>
            <a:spLocks noGrp="1"/>
          </p:cNvSpPr>
          <p:nvPr>
            <p:ph idx="10"/>
          </p:nvPr>
        </p:nvSpPr>
        <p:spPr>
          <a:xfrm>
            <a:off x="693608" y="2349833"/>
            <a:ext cx="5470784" cy="3345560"/>
          </a:xfrm>
        </p:spPr>
        <p:txBody>
          <a:bodyPr/>
          <a:lstStyle/>
          <a:p>
            <a:r>
              <a:rPr lang="ja-JP" altLang="en-US"/>
              <a:t>どのような立地や物件でオープンするかは、その後の経営に大きく影響します。多くの方に愛される店舗にするためには、ターゲットに合わせたロケーションや店舗づくりが重要です。</a:t>
            </a:r>
          </a:p>
        </p:txBody>
      </p:sp>
      <p:sp>
        <p:nvSpPr>
          <p:cNvPr id="10" name="コンテンツ プレースホルダー 9">
            <a:extLst>
              <a:ext uri="{FF2B5EF4-FFF2-40B4-BE49-F238E27FC236}">
                <a16:creationId xmlns:a16="http://schemas.microsoft.com/office/drawing/2014/main" id="{099DFD3F-7A91-4115-A65D-F1628F9EFFEE}"/>
              </a:ext>
            </a:extLst>
          </p:cNvPr>
          <p:cNvSpPr>
            <a:spLocks noGrp="1"/>
          </p:cNvSpPr>
          <p:nvPr>
            <p:ph idx="11"/>
          </p:nvPr>
        </p:nvSpPr>
        <p:spPr>
          <a:xfrm>
            <a:off x="862361" y="6703333"/>
            <a:ext cx="5133278" cy="2275567"/>
          </a:xfrm>
        </p:spPr>
        <p:txBody>
          <a:bodyPr>
            <a:normAutofit/>
          </a:bodyPr>
          <a:lstStyle/>
          <a:p>
            <a:r>
              <a:rPr lang="ja-JP" altLang="en-US"/>
              <a:t>「居抜き物件」もオススメです。居抜き物件とは、前の入居者もそこで同じ業種の店舗を営んでいた物件なのです。前の入居者が残した内装そのまま使えるなら、開業費用の削減にもつながるです。ただし、前の入居者が、なぜ閉店に至ったのかを確認しておくことが大切なのです。「お客様が伸び悩んで閉店した」のなら、立地に問題がある可能性もある</a:t>
            </a:r>
            <a:endParaRPr lang="en-US" altLang="ja-JP"/>
          </a:p>
          <a:p>
            <a:r>
              <a:rPr lang="ja-JP" altLang="en-US"/>
              <a:t>ため注意するです！</a:t>
            </a:r>
          </a:p>
        </p:txBody>
      </p:sp>
      <p:sp>
        <p:nvSpPr>
          <p:cNvPr id="7" name="フッター プレースホルダー 6">
            <a:extLst>
              <a:ext uri="{FF2B5EF4-FFF2-40B4-BE49-F238E27FC236}">
                <a16:creationId xmlns:a16="http://schemas.microsoft.com/office/drawing/2014/main" id="{9F59B63D-48F9-4FF9-AA2B-4BDA85059FCD}"/>
              </a:ext>
            </a:extLst>
          </p:cNvPr>
          <p:cNvSpPr>
            <a:spLocks noGrp="1"/>
          </p:cNvSpPr>
          <p:nvPr>
            <p:ph type="ftr" sz="quarter" idx="12"/>
          </p:nvPr>
        </p:nvSpPr>
        <p:spPr>
          <a:xfrm>
            <a:off x="1697831" y="9346177"/>
            <a:ext cx="3462338" cy="527403"/>
          </a:xfrm>
        </p:spPr>
        <p:txBody>
          <a:bodyPr/>
          <a:lstStyle/>
          <a:p>
            <a:r>
              <a:rPr lang="en-US" altLang="ja-JP"/>
              <a:t>(C) 2021 </a:t>
            </a:r>
            <a:r>
              <a:rPr lang="ja-JP" altLang="en-US"/>
              <a:t>キギョウエール</a:t>
            </a:r>
            <a:r>
              <a:rPr lang="en-US" altLang="ja-JP"/>
              <a:t>. All rights reserved.</a:t>
            </a:r>
            <a:endParaRPr lang="ja-JP" altLang="en-US" dirty="0"/>
          </a:p>
        </p:txBody>
      </p:sp>
      <p:sp>
        <p:nvSpPr>
          <p:cNvPr id="2" name="コンテンツ プレースホルダー 1">
            <a:extLst>
              <a:ext uri="{FF2B5EF4-FFF2-40B4-BE49-F238E27FC236}">
                <a16:creationId xmlns:a16="http://schemas.microsoft.com/office/drawing/2014/main" id="{C4023F3C-0208-4E74-A47C-110A9339C66D}"/>
              </a:ext>
            </a:extLst>
          </p:cNvPr>
          <p:cNvSpPr>
            <a:spLocks noGrp="1"/>
          </p:cNvSpPr>
          <p:nvPr>
            <p:ph idx="1"/>
          </p:nvPr>
        </p:nvSpPr>
        <p:spPr>
          <a:xfrm>
            <a:off x="1185063" y="528857"/>
            <a:ext cx="290144" cy="450251"/>
          </a:xfrm>
        </p:spPr>
        <p:txBody>
          <a:bodyPr>
            <a:normAutofit/>
          </a:bodyPr>
          <a:lstStyle/>
          <a:p>
            <a:r>
              <a:rPr lang="en-US" altLang="ja-JP" dirty="0"/>
              <a:t>3</a:t>
            </a:r>
            <a:endParaRPr lang="ja-JP" altLang="en-US" dirty="0"/>
          </a:p>
        </p:txBody>
      </p:sp>
      <p:pic>
        <p:nvPicPr>
          <p:cNvPr id="12" name="図 11" descr="ロゴ&#10;&#10;自動的に生成された説明">
            <a:extLst>
              <a:ext uri="{FF2B5EF4-FFF2-40B4-BE49-F238E27FC236}">
                <a16:creationId xmlns:a16="http://schemas.microsoft.com/office/drawing/2014/main" id="{98AF6A6F-65AA-4558-BF16-5612BE2875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0169" y="8202193"/>
            <a:ext cx="1556989" cy="1556989"/>
          </a:xfrm>
          <a:prstGeom prst="rect">
            <a:avLst/>
          </a:prstGeom>
        </p:spPr>
      </p:pic>
      <p:pic>
        <p:nvPicPr>
          <p:cNvPr id="14" name="図 13" descr="グラフィカル ユーザー インターフェイス, アプリケーション&#10;&#10;自動的に生成された説明">
            <a:extLst>
              <a:ext uri="{FF2B5EF4-FFF2-40B4-BE49-F238E27FC236}">
                <a16:creationId xmlns:a16="http://schemas.microsoft.com/office/drawing/2014/main" id="{099117B9-8DD0-428A-9160-12E0C141D4D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6751" y="3111388"/>
            <a:ext cx="4734389" cy="3345560"/>
          </a:xfrm>
          <a:prstGeom prst="rect">
            <a:avLst/>
          </a:prstGeom>
        </p:spPr>
      </p:pic>
    </p:spTree>
    <p:extLst>
      <p:ext uri="{BB962C8B-B14F-4D97-AF65-F5344CB8AC3E}">
        <p14:creationId xmlns:p14="http://schemas.microsoft.com/office/powerpoint/2010/main" val="117118314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23">
            <a:extLst>
              <a:ext uri="{FF2B5EF4-FFF2-40B4-BE49-F238E27FC236}">
                <a16:creationId xmlns:a16="http://schemas.microsoft.com/office/drawing/2014/main" id="{AF9A0D17-4924-44B0-89DB-4A5DF7F4874E}"/>
              </a:ext>
            </a:extLst>
          </p:cNvPr>
          <p:cNvSpPr>
            <a:spLocks noGrp="1"/>
          </p:cNvSpPr>
          <p:nvPr>
            <p:ph type="title"/>
          </p:nvPr>
        </p:nvSpPr>
        <p:spPr>
          <a:xfrm>
            <a:off x="1125485" y="1133495"/>
            <a:ext cx="4607031" cy="553998"/>
          </a:xfrm>
        </p:spPr>
        <p:txBody>
          <a:bodyPr wrap="none"/>
          <a:lstStyle/>
          <a:p>
            <a:r>
              <a:rPr lang="ja-JP" altLang="en-US"/>
              <a:t>店舗レイアウト・デザイン</a:t>
            </a:r>
          </a:p>
        </p:txBody>
      </p:sp>
      <p:sp>
        <p:nvSpPr>
          <p:cNvPr id="8" name="コンテンツ プレースホルダー 7">
            <a:extLst>
              <a:ext uri="{FF2B5EF4-FFF2-40B4-BE49-F238E27FC236}">
                <a16:creationId xmlns:a16="http://schemas.microsoft.com/office/drawing/2014/main" id="{096CFE1B-6003-4C2D-A6A1-C70F621B5815}"/>
              </a:ext>
            </a:extLst>
          </p:cNvPr>
          <p:cNvSpPr>
            <a:spLocks noGrp="1"/>
          </p:cNvSpPr>
          <p:nvPr>
            <p:ph idx="10"/>
          </p:nvPr>
        </p:nvSpPr>
        <p:spPr>
          <a:xfrm>
            <a:off x="693608" y="2349833"/>
            <a:ext cx="5470784" cy="3345560"/>
          </a:xfrm>
        </p:spPr>
        <p:txBody>
          <a:bodyPr/>
          <a:lstStyle/>
          <a:p>
            <a:r>
              <a:rPr lang="ja-JP" altLang="en-US"/>
              <a:t>お客様が来店しやすく、従業員にとっても使いやすい店内レイアウトの設計は非常に重要です。中でも、お客様や従業員の店内移動を意識した「動線」の考え方は特に大切です。</a:t>
            </a:r>
          </a:p>
        </p:txBody>
      </p:sp>
      <p:sp>
        <p:nvSpPr>
          <p:cNvPr id="9" name="コンテンツ プレースホルダー 8">
            <a:extLst>
              <a:ext uri="{FF2B5EF4-FFF2-40B4-BE49-F238E27FC236}">
                <a16:creationId xmlns:a16="http://schemas.microsoft.com/office/drawing/2014/main" id="{960CA2F5-0A23-45B0-B320-98FEC1CB905A}"/>
              </a:ext>
            </a:extLst>
          </p:cNvPr>
          <p:cNvSpPr>
            <a:spLocks noGrp="1"/>
          </p:cNvSpPr>
          <p:nvPr>
            <p:ph idx="11"/>
          </p:nvPr>
        </p:nvSpPr>
        <p:spPr>
          <a:xfrm>
            <a:off x="862361" y="6703333"/>
            <a:ext cx="5133278" cy="2275567"/>
          </a:xfrm>
        </p:spPr>
        <p:txBody>
          <a:bodyPr>
            <a:normAutofit/>
          </a:bodyPr>
          <a:lstStyle/>
          <a:p>
            <a:r>
              <a:rPr lang="ja-JP" altLang="en-US"/>
              <a:t>店舗のデザインには、コンセプトも重要なのです。事業計画書に、全体のコンセプトをはっきりと書いておくのです。そうしないと、顧客ニーズをつかみきれず、開業後すぐに路線変更を余儀なくされるです。どんなお客様に商品やサービスを提供したいのか、年齢・性別・趣味・好みなどを分析して、ターゲットの雰囲気にあった店舗デザインを具体的にイメージ</a:t>
            </a:r>
            <a:endParaRPr lang="en-US" altLang="ja-JP"/>
          </a:p>
          <a:p>
            <a:r>
              <a:rPr lang="ja-JP" altLang="en-US"/>
              <a:t>するです！</a:t>
            </a:r>
          </a:p>
        </p:txBody>
      </p:sp>
      <p:sp>
        <p:nvSpPr>
          <p:cNvPr id="7" name="フッター プレースホルダー 6">
            <a:extLst>
              <a:ext uri="{FF2B5EF4-FFF2-40B4-BE49-F238E27FC236}">
                <a16:creationId xmlns:a16="http://schemas.microsoft.com/office/drawing/2014/main" id="{2183B1BF-52BA-4C6F-8DBC-2658D6F6B891}"/>
              </a:ext>
            </a:extLst>
          </p:cNvPr>
          <p:cNvSpPr>
            <a:spLocks noGrp="1"/>
          </p:cNvSpPr>
          <p:nvPr>
            <p:ph type="ftr" sz="quarter" idx="12"/>
          </p:nvPr>
        </p:nvSpPr>
        <p:spPr>
          <a:xfrm>
            <a:off x="1697831" y="9346177"/>
            <a:ext cx="3462338" cy="527403"/>
          </a:xfrm>
        </p:spPr>
        <p:txBody>
          <a:bodyPr/>
          <a:lstStyle/>
          <a:p>
            <a:r>
              <a:rPr lang="en-US" altLang="ja-JP"/>
              <a:t>(C) 2021 </a:t>
            </a:r>
            <a:r>
              <a:rPr lang="ja-JP" altLang="en-US"/>
              <a:t>キギョウエール</a:t>
            </a:r>
            <a:r>
              <a:rPr lang="en-US" altLang="ja-JP"/>
              <a:t>. All rights reserved.</a:t>
            </a:r>
            <a:endParaRPr lang="ja-JP" altLang="en-US" dirty="0"/>
          </a:p>
        </p:txBody>
      </p:sp>
      <p:sp>
        <p:nvSpPr>
          <p:cNvPr id="2" name="コンテンツ プレースホルダー 1">
            <a:extLst>
              <a:ext uri="{FF2B5EF4-FFF2-40B4-BE49-F238E27FC236}">
                <a16:creationId xmlns:a16="http://schemas.microsoft.com/office/drawing/2014/main" id="{C4023F3C-0208-4E74-A47C-110A9339C66D}"/>
              </a:ext>
            </a:extLst>
          </p:cNvPr>
          <p:cNvSpPr>
            <a:spLocks noGrp="1"/>
          </p:cNvSpPr>
          <p:nvPr>
            <p:ph idx="1"/>
          </p:nvPr>
        </p:nvSpPr>
        <p:spPr>
          <a:xfrm>
            <a:off x="1185063" y="528857"/>
            <a:ext cx="290144" cy="450251"/>
          </a:xfrm>
        </p:spPr>
        <p:txBody>
          <a:bodyPr>
            <a:normAutofit/>
          </a:bodyPr>
          <a:lstStyle/>
          <a:p>
            <a:r>
              <a:rPr lang="en-US" altLang="ja-JP" dirty="0"/>
              <a:t>4</a:t>
            </a:r>
            <a:endParaRPr lang="ja-JP" altLang="en-US" dirty="0"/>
          </a:p>
        </p:txBody>
      </p:sp>
      <p:pic>
        <p:nvPicPr>
          <p:cNvPr id="12" name="図 11" descr="ロゴ&#10;&#10;自動的に生成された説明">
            <a:extLst>
              <a:ext uri="{FF2B5EF4-FFF2-40B4-BE49-F238E27FC236}">
                <a16:creationId xmlns:a16="http://schemas.microsoft.com/office/drawing/2014/main" id="{E78D0C29-C669-45AB-88B7-6B29F149A0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69" y="8202192"/>
            <a:ext cx="1556989" cy="1556989"/>
          </a:xfrm>
          <a:prstGeom prst="rect">
            <a:avLst/>
          </a:prstGeom>
        </p:spPr>
      </p:pic>
      <p:pic>
        <p:nvPicPr>
          <p:cNvPr id="4" name="図 3" descr="グラフィカル ユーザー インターフェイス, ダイアグラム&#10;&#10;自動的に生成された説明">
            <a:extLst>
              <a:ext uri="{FF2B5EF4-FFF2-40B4-BE49-F238E27FC236}">
                <a16:creationId xmlns:a16="http://schemas.microsoft.com/office/drawing/2014/main" id="{26955D57-5599-4351-A7A8-BC2C3A2F2C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721" y="3193805"/>
            <a:ext cx="4660289" cy="3293197"/>
          </a:xfrm>
          <a:prstGeom prst="rect">
            <a:avLst/>
          </a:prstGeom>
        </p:spPr>
      </p:pic>
    </p:spTree>
    <p:extLst>
      <p:ext uri="{BB962C8B-B14F-4D97-AF65-F5344CB8AC3E}">
        <p14:creationId xmlns:p14="http://schemas.microsoft.com/office/powerpoint/2010/main" val="560402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タイトル 25">
            <a:extLst>
              <a:ext uri="{FF2B5EF4-FFF2-40B4-BE49-F238E27FC236}">
                <a16:creationId xmlns:a16="http://schemas.microsoft.com/office/drawing/2014/main" id="{460A58E9-B628-4B75-A14E-03A2067D4D6A}"/>
              </a:ext>
            </a:extLst>
          </p:cNvPr>
          <p:cNvSpPr>
            <a:spLocks noGrp="1"/>
          </p:cNvSpPr>
          <p:nvPr>
            <p:ph type="title"/>
          </p:nvPr>
        </p:nvSpPr>
        <p:spPr>
          <a:xfrm>
            <a:off x="1928589" y="1133495"/>
            <a:ext cx="3000821" cy="553998"/>
          </a:xfrm>
        </p:spPr>
        <p:txBody>
          <a:bodyPr wrap="none"/>
          <a:lstStyle/>
          <a:p>
            <a:r>
              <a:rPr lang="ja-JP" altLang="en-US"/>
              <a:t>器具・備品選定</a:t>
            </a:r>
          </a:p>
        </p:txBody>
      </p:sp>
      <p:sp>
        <p:nvSpPr>
          <p:cNvPr id="10" name="コンテンツ プレースホルダー 9">
            <a:extLst>
              <a:ext uri="{FF2B5EF4-FFF2-40B4-BE49-F238E27FC236}">
                <a16:creationId xmlns:a16="http://schemas.microsoft.com/office/drawing/2014/main" id="{D6507F8C-40DE-4F84-9E58-73D98587ABC1}"/>
              </a:ext>
            </a:extLst>
          </p:cNvPr>
          <p:cNvSpPr>
            <a:spLocks noGrp="1"/>
          </p:cNvSpPr>
          <p:nvPr>
            <p:ph idx="10"/>
          </p:nvPr>
        </p:nvSpPr>
        <p:spPr>
          <a:xfrm>
            <a:off x="693608" y="2349833"/>
            <a:ext cx="5470784" cy="3345560"/>
          </a:xfrm>
        </p:spPr>
        <p:txBody>
          <a:bodyPr/>
          <a:lstStyle/>
          <a:p>
            <a:r>
              <a:rPr lang="ja-JP" altLang="en-US" dirty="0"/>
              <a:t>施術・サービスに使用する器具や備品の色、デザインを選ぶ際には、常にコンセプトに沿ったものであることが大切です。統一感を意識し、決して個人的趣味で選ばないように注意しましょう。</a:t>
            </a:r>
          </a:p>
        </p:txBody>
      </p:sp>
      <p:sp>
        <p:nvSpPr>
          <p:cNvPr id="11" name="コンテンツ プレースホルダー 10">
            <a:extLst>
              <a:ext uri="{FF2B5EF4-FFF2-40B4-BE49-F238E27FC236}">
                <a16:creationId xmlns:a16="http://schemas.microsoft.com/office/drawing/2014/main" id="{2644838E-39C3-4924-989F-1092A50A6BAE}"/>
              </a:ext>
            </a:extLst>
          </p:cNvPr>
          <p:cNvSpPr>
            <a:spLocks noGrp="1"/>
          </p:cNvSpPr>
          <p:nvPr>
            <p:ph idx="11"/>
          </p:nvPr>
        </p:nvSpPr>
        <p:spPr>
          <a:xfrm>
            <a:off x="862361" y="6703333"/>
            <a:ext cx="5133278" cy="2275567"/>
          </a:xfrm>
        </p:spPr>
        <p:txBody>
          <a:bodyPr>
            <a:noAutofit/>
          </a:bodyPr>
          <a:lstStyle/>
          <a:p>
            <a:r>
              <a:rPr lang="ja-JP" altLang="en-US"/>
              <a:t>まずは、最低限の器具や備品を用意するです。開業するときは、どうしてもたくさん用意したくなるものですが、最初から全てを準備しておく必要はないのです。キーワードは、「どのように支出を抑えてお金を残すか」なのです。例えば、仕切りカーテンや施術台は中古品やレンタルを採用してみるです。</a:t>
            </a:r>
            <a:endParaRPr lang="en-US" altLang="ja-JP"/>
          </a:p>
          <a:p>
            <a:r>
              <a:rPr lang="ja-JP" altLang="en-US"/>
              <a:t>領収書や納品書など、こだわりのないアイテムは</a:t>
            </a:r>
            <a:endParaRPr lang="en-US" altLang="ja-JP"/>
          </a:p>
          <a:p>
            <a:r>
              <a:rPr lang="en-US" altLang="ja-JP"/>
              <a:t>100</a:t>
            </a:r>
            <a:r>
              <a:rPr lang="ja-JP" altLang="en-US"/>
              <a:t>円ショップで揃えるです！</a:t>
            </a:r>
          </a:p>
        </p:txBody>
      </p:sp>
      <p:sp>
        <p:nvSpPr>
          <p:cNvPr id="9" name="フッター プレースホルダー 8">
            <a:extLst>
              <a:ext uri="{FF2B5EF4-FFF2-40B4-BE49-F238E27FC236}">
                <a16:creationId xmlns:a16="http://schemas.microsoft.com/office/drawing/2014/main" id="{467B18C8-78C6-4A4F-9186-AF7EAE00FB07}"/>
              </a:ext>
            </a:extLst>
          </p:cNvPr>
          <p:cNvSpPr>
            <a:spLocks noGrp="1"/>
          </p:cNvSpPr>
          <p:nvPr>
            <p:ph type="ftr" sz="quarter" idx="12"/>
          </p:nvPr>
        </p:nvSpPr>
        <p:spPr>
          <a:xfrm>
            <a:off x="1697831" y="9346177"/>
            <a:ext cx="3462338" cy="527403"/>
          </a:xfrm>
        </p:spPr>
        <p:txBody>
          <a:bodyPr/>
          <a:lstStyle/>
          <a:p>
            <a:r>
              <a:rPr lang="en-US" altLang="ja-JP"/>
              <a:t>(C) 2021 </a:t>
            </a:r>
            <a:r>
              <a:rPr lang="ja-JP" altLang="en-US"/>
              <a:t>キギョウエール</a:t>
            </a:r>
            <a:r>
              <a:rPr lang="en-US" altLang="ja-JP"/>
              <a:t>. All rights reserved.</a:t>
            </a:r>
            <a:endParaRPr lang="ja-JP" altLang="en-US" dirty="0"/>
          </a:p>
        </p:txBody>
      </p:sp>
      <p:sp>
        <p:nvSpPr>
          <p:cNvPr id="2" name="コンテンツ プレースホルダー 1">
            <a:extLst>
              <a:ext uri="{FF2B5EF4-FFF2-40B4-BE49-F238E27FC236}">
                <a16:creationId xmlns:a16="http://schemas.microsoft.com/office/drawing/2014/main" id="{C4023F3C-0208-4E74-A47C-110A9339C66D}"/>
              </a:ext>
            </a:extLst>
          </p:cNvPr>
          <p:cNvSpPr>
            <a:spLocks noGrp="1"/>
          </p:cNvSpPr>
          <p:nvPr>
            <p:ph idx="1"/>
          </p:nvPr>
        </p:nvSpPr>
        <p:spPr>
          <a:xfrm>
            <a:off x="1185063" y="528857"/>
            <a:ext cx="290144" cy="450251"/>
          </a:xfrm>
        </p:spPr>
        <p:txBody>
          <a:bodyPr>
            <a:normAutofit/>
          </a:bodyPr>
          <a:lstStyle/>
          <a:p>
            <a:r>
              <a:rPr lang="en-US" altLang="ja-JP" dirty="0"/>
              <a:t>5</a:t>
            </a:r>
            <a:endParaRPr lang="ja-JP" altLang="en-US" dirty="0"/>
          </a:p>
        </p:txBody>
      </p:sp>
      <p:pic>
        <p:nvPicPr>
          <p:cNvPr id="8" name="図 7" descr="ロゴ, アイコン&#10;&#10;自動的に生成された説明">
            <a:extLst>
              <a:ext uri="{FF2B5EF4-FFF2-40B4-BE49-F238E27FC236}">
                <a16:creationId xmlns:a16="http://schemas.microsoft.com/office/drawing/2014/main" id="{8F264A61-346C-488A-B964-2565AB45D7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69" y="8202193"/>
            <a:ext cx="1556989" cy="1556989"/>
          </a:xfrm>
          <a:prstGeom prst="rect">
            <a:avLst/>
          </a:prstGeom>
        </p:spPr>
      </p:pic>
      <p:pic>
        <p:nvPicPr>
          <p:cNvPr id="12" name="図 11" descr="ipod, 座る, コンピュータ, 記号 が含まれている画像&#10;&#10;自動的に生成された説明">
            <a:extLst>
              <a:ext uri="{FF2B5EF4-FFF2-40B4-BE49-F238E27FC236}">
                <a16:creationId xmlns:a16="http://schemas.microsoft.com/office/drawing/2014/main" id="{489B3B87-99D9-49E6-BDCF-05BAFDF62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4288" y="3107257"/>
            <a:ext cx="4749421" cy="3356182"/>
          </a:xfrm>
          <a:prstGeom prst="rect">
            <a:avLst/>
          </a:prstGeom>
        </p:spPr>
      </p:pic>
    </p:spTree>
    <p:extLst>
      <p:ext uri="{BB962C8B-B14F-4D97-AF65-F5344CB8AC3E}">
        <p14:creationId xmlns:p14="http://schemas.microsoft.com/office/powerpoint/2010/main" val="3679364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24">
            <a:extLst>
              <a:ext uri="{FF2B5EF4-FFF2-40B4-BE49-F238E27FC236}">
                <a16:creationId xmlns:a16="http://schemas.microsoft.com/office/drawing/2014/main" id="{ED20945B-F973-47F2-8708-433FA95BCF83}"/>
              </a:ext>
            </a:extLst>
          </p:cNvPr>
          <p:cNvSpPr>
            <a:spLocks noGrp="1"/>
          </p:cNvSpPr>
          <p:nvPr>
            <p:ph type="title"/>
          </p:nvPr>
        </p:nvSpPr>
        <p:spPr>
          <a:xfrm>
            <a:off x="1653674" y="1133495"/>
            <a:ext cx="3550652" cy="553998"/>
          </a:xfrm>
        </p:spPr>
        <p:txBody>
          <a:bodyPr wrap="none"/>
          <a:lstStyle/>
          <a:p>
            <a:r>
              <a:rPr lang="ja-JP" altLang="en-US"/>
              <a:t>スタッフ採用・教育</a:t>
            </a:r>
          </a:p>
        </p:txBody>
      </p:sp>
      <p:sp>
        <p:nvSpPr>
          <p:cNvPr id="8" name="コンテンツ プレースホルダー 7">
            <a:extLst>
              <a:ext uri="{FF2B5EF4-FFF2-40B4-BE49-F238E27FC236}">
                <a16:creationId xmlns:a16="http://schemas.microsoft.com/office/drawing/2014/main" id="{9A6B75F0-B714-494A-9F83-70DD9078FEAB}"/>
              </a:ext>
            </a:extLst>
          </p:cNvPr>
          <p:cNvSpPr>
            <a:spLocks noGrp="1"/>
          </p:cNvSpPr>
          <p:nvPr>
            <p:ph idx="10"/>
          </p:nvPr>
        </p:nvSpPr>
        <p:spPr>
          <a:xfrm>
            <a:off x="693608" y="2349833"/>
            <a:ext cx="5470784" cy="3345560"/>
          </a:xfrm>
        </p:spPr>
        <p:txBody>
          <a:bodyPr/>
          <a:lstStyle/>
          <a:p>
            <a:r>
              <a:rPr lang="ja-JP" altLang="en-US"/>
              <a:t>スタッフには仕事を覚えてもらうだけではなく、長期にわたって働き続けてもらえるような教育を行うことが重要です。お客様目線で協力し合えるような店舗づくりを心がけていきましょう。</a:t>
            </a:r>
          </a:p>
        </p:txBody>
      </p:sp>
      <p:sp>
        <p:nvSpPr>
          <p:cNvPr id="10" name="コンテンツ プレースホルダー 9">
            <a:extLst>
              <a:ext uri="{FF2B5EF4-FFF2-40B4-BE49-F238E27FC236}">
                <a16:creationId xmlns:a16="http://schemas.microsoft.com/office/drawing/2014/main" id="{C3CF788A-B056-4AE1-8566-260EB6472729}"/>
              </a:ext>
            </a:extLst>
          </p:cNvPr>
          <p:cNvSpPr>
            <a:spLocks noGrp="1"/>
          </p:cNvSpPr>
          <p:nvPr>
            <p:ph idx="11"/>
          </p:nvPr>
        </p:nvSpPr>
        <p:spPr>
          <a:xfrm>
            <a:off x="862361" y="6703333"/>
            <a:ext cx="5133278" cy="2275567"/>
          </a:xfrm>
        </p:spPr>
        <p:txBody>
          <a:bodyPr>
            <a:noAutofit/>
          </a:bodyPr>
          <a:lstStyle/>
          <a:p>
            <a:r>
              <a:rPr lang="ja-JP" altLang="en-US"/>
              <a:t>スタッフの教育では、どのように教えればスピーディに理解し、店頭業務に落とし込めるのかを考えるです。まずは、店舗の規則や基準を統一し、分かりやすい文章・イラスト・写真を載せたマニュアルを作成するです。そして、何か新しいことにチャレンジするなら、ひとつずつ始めるです。スタッフの質問や疑問に、しっかり耳を傾けてスタッフと一緒に成長する</a:t>
            </a:r>
            <a:endParaRPr lang="en-US" altLang="ja-JP"/>
          </a:p>
          <a:p>
            <a:r>
              <a:rPr lang="ja-JP" altLang="en-US"/>
              <a:t>です！</a:t>
            </a:r>
          </a:p>
        </p:txBody>
      </p:sp>
      <p:sp>
        <p:nvSpPr>
          <p:cNvPr id="9" name="フッター プレースホルダー 8">
            <a:extLst>
              <a:ext uri="{FF2B5EF4-FFF2-40B4-BE49-F238E27FC236}">
                <a16:creationId xmlns:a16="http://schemas.microsoft.com/office/drawing/2014/main" id="{BA2BC2CF-9F84-44F0-932C-74FF7F32299E}"/>
              </a:ext>
            </a:extLst>
          </p:cNvPr>
          <p:cNvSpPr>
            <a:spLocks noGrp="1"/>
          </p:cNvSpPr>
          <p:nvPr>
            <p:ph type="ftr" sz="quarter" idx="12"/>
          </p:nvPr>
        </p:nvSpPr>
        <p:spPr>
          <a:xfrm>
            <a:off x="1697831" y="9346177"/>
            <a:ext cx="3462338" cy="527403"/>
          </a:xfrm>
        </p:spPr>
        <p:txBody>
          <a:bodyPr/>
          <a:lstStyle/>
          <a:p>
            <a:r>
              <a:rPr lang="en-US" altLang="ja-JP"/>
              <a:t>(C) 2021 </a:t>
            </a:r>
            <a:r>
              <a:rPr lang="ja-JP" altLang="en-US"/>
              <a:t>キギョウエール</a:t>
            </a:r>
            <a:r>
              <a:rPr lang="en-US" altLang="ja-JP"/>
              <a:t>. All rights reserved.</a:t>
            </a:r>
            <a:endParaRPr lang="ja-JP" altLang="en-US" dirty="0"/>
          </a:p>
        </p:txBody>
      </p:sp>
      <p:sp>
        <p:nvSpPr>
          <p:cNvPr id="2" name="コンテンツ プレースホルダー 1">
            <a:extLst>
              <a:ext uri="{FF2B5EF4-FFF2-40B4-BE49-F238E27FC236}">
                <a16:creationId xmlns:a16="http://schemas.microsoft.com/office/drawing/2014/main" id="{C4023F3C-0208-4E74-A47C-110A9339C66D}"/>
              </a:ext>
            </a:extLst>
          </p:cNvPr>
          <p:cNvSpPr>
            <a:spLocks noGrp="1"/>
          </p:cNvSpPr>
          <p:nvPr>
            <p:ph idx="1"/>
          </p:nvPr>
        </p:nvSpPr>
        <p:spPr>
          <a:xfrm>
            <a:off x="1185063" y="528857"/>
            <a:ext cx="290144" cy="450251"/>
          </a:xfrm>
        </p:spPr>
        <p:txBody>
          <a:bodyPr>
            <a:normAutofit/>
          </a:bodyPr>
          <a:lstStyle/>
          <a:p>
            <a:r>
              <a:rPr lang="en-US" altLang="ja-JP" dirty="0"/>
              <a:t>6</a:t>
            </a:r>
            <a:endParaRPr lang="ja-JP" altLang="en-US" dirty="0"/>
          </a:p>
        </p:txBody>
      </p:sp>
      <p:pic>
        <p:nvPicPr>
          <p:cNvPr id="16" name="図 15" descr="ロゴ&#10;&#10;自動的に生成された説明">
            <a:extLst>
              <a:ext uri="{FF2B5EF4-FFF2-40B4-BE49-F238E27FC236}">
                <a16:creationId xmlns:a16="http://schemas.microsoft.com/office/drawing/2014/main" id="{019AB579-5A7E-47C5-9DC5-E528F8DD82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69" y="8202193"/>
            <a:ext cx="1556989" cy="1556989"/>
          </a:xfrm>
          <a:prstGeom prst="rect">
            <a:avLst/>
          </a:prstGeom>
        </p:spPr>
      </p:pic>
      <p:pic>
        <p:nvPicPr>
          <p:cNvPr id="6" name="図 5" descr="グラフィカル ユーザー インターフェイス が含まれている画像&#10;&#10;自動的に生成された説明">
            <a:extLst>
              <a:ext uri="{FF2B5EF4-FFF2-40B4-BE49-F238E27FC236}">
                <a16:creationId xmlns:a16="http://schemas.microsoft.com/office/drawing/2014/main" id="{9B29EF7E-9A8C-45DA-A63E-AE5301CF79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8039" y="3249455"/>
            <a:ext cx="4541921" cy="3209552"/>
          </a:xfrm>
          <a:prstGeom prst="rect">
            <a:avLst/>
          </a:prstGeom>
        </p:spPr>
      </p:pic>
    </p:spTree>
    <p:extLst>
      <p:ext uri="{BB962C8B-B14F-4D97-AF65-F5344CB8AC3E}">
        <p14:creationId xmlns:p14="http://schemas.microsoft.com/office/powerpoint/2010/main" val="2215983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24">
            <a:extLst>
              <a:ext uri="{FF2B5EF4-FFF2-40B4-BE49-F238E27FC236}">
                <a16:creationId xmlns:a16="http://schemas.microsoft.com/office/drawing/2014/main" id="{77A406F6-B296-4972-B751-A71433C20921}"/>
              </a:ext>
            </a:extLst>
          </p:cNvPr>
          <p:cNvSpPr>
            <a:spLocks noGrp="1"/>
          </p:cNvSpPr>
          <p:nvPr>
            <p:ph type="title"/>
          </p:nvPr>
        </p:nvSpPr>
        <p:spPr>
          <a:xfrm>
            <a:off x="1474939" y="1133495"/>
            <a:ext cx="3908121" cy="553998"/>
          </a:xfrm>
        </p:spPr>
        <p:txBody>
          <a:bodyPr wrap="none"/>
          <a:lstStyle/>
          <a:p>
            <a:r>
              <a:rPr lang="ja-JP" altLang="en-US" dirty="0"/>
              <a:t>集客・プロモーション</a:t>
            </a:r>
          </a:p>
        </p:txBody>
      </p:sp>
      <p:sp>
        <p:nvSpPr>
          <p:cNvPr id="8" name="コンテンツ プレースホルダー 7">
            <a:extLst>
              <a:ext uri="{FF2B5EF4-FFF2-40B4-BE49-F238E27FC236}">
                <a16:creationId xmlns:a16="http://schemas.microsoft.com/office/drawing/2014/main" id="{3E4FFDB8-03FB-4B31-8E10-A097305368E9}"/>
              </a:ext>
            </a:extLst>
          </p:cNvPr>
          <p:cNvSpPr>
            <a:spLocks noGrp="1"/>
          </p:cNvSpPr>
          <p:nvPr>
            <p:ph idx="10"/>
          </p:nvPr>
        </p:nvSpPr>
        <p:spPr>
          <a:xfrm>
            <a:off x="693608" y="2349833"/>
            <a:ext cx="5470784" cy="3345560"/>
          </a:xfrm>
        </p:spPr>
        <p:txBody>
          <a:bodyPr/>
          <a:lstStyle/>
          <a:p>
            <a:r>
              <a:rPr lang="ja-JP" altLang="en-US" dirty="0"/>
              <a:t>店舗の準備が整ったら、集客のための経路を確保します。近隣地域へ開業を知らせるポスティングや、</a:t>
            </a:r>
            <a:r>
              <a:rPr lang="en-US" altLang="ja-JP" dirty="0"/>
              <a:t>Web</a:t>
            </a:r>
            <a:r>
              <a:rPr lang="ja-JP" altLang="en-US" dirty="0"/>
              <a:t>による集客は欠かせません。近年では</a:t>
            </a:r>
            <a:r>
              <a:rPr lang="en-US" altLang="ja-JP" dirty="0"/>
              <a:t>Google</a:t>
            </a:r>
            <a:r>
              <a:rPr lang="ja-JP" altLang="en-US" dirty="0"/>
              <a:t>マップへの店舗情報登録も有効です。</a:t>
            </a:r>
          </a:p>
        </p:txBody>
      </p:sp>
      <p:sp>
        <p:nvSpPr>
          <p:cNvPr id="10" name="コンテンツ プレースホルダー 9">
            <a:extLst>
              <a:ext uri="{FF2B5EF4-FFF2-40B4-BE49-F238E27FC236}">
                <a16:creationId xmlns:a16="http://schemas.microsoft.com/office/drawing/2014/main" id="{4ADCDF20-07C2-4FF5-A866-24CC948928DF}"/>
              </a:ext>
            </a:extLst>
          </p:cNvPr>
          <p:cNvSpPr>
            <a:spLocks noGrp="1"/>
          </p:cNvSpPr>
          <p:nvPr>
            <p:ph idx="11"/>
          </p:nvPr>
        </p:nvSpPr>
        <p:spPr>
          <a:xfrm>
            <a:off x="862361" y="6703333"/>
            <a:ext cx="5133278" cy="2275567"/>
          </a:xfrm>
        </p:spPr>
        <p:txBody>
          <a:bodyPr/>
          <a:lstStyle/>
          <a:p>
            <a:r>
              <a:rPr lang="ja-JP" altLang="en-US" dirty="0"/>
              <a:t>ポータルサイトへの登録もオススメです。ポータルサイトとは、 「ホットペッパービューティー」や「エキテン」など、複数の店舗の情報をまとめて掲載している総合サイトです。ポータルサイトに登録することで、多くの方に知ってもらえるです。ただし、同業他社も数多く掲載されている中で比較されるため、店舗独自の個性や強みをアピールする必要があるです！</a:t>
            </a:r>
          </a:p>
        </p:txBody>
      </p:sp>
      <p:sp>
        <p:nvSpPr>
          <p:cNvPr id="9" name="フッター プレースホルダー 8">
            <a:extLst>
              <a:ext uri="{FF2B5EF4-FFF2-40B4-BE49-F238E27FC236}">
                <a16:creationId xmlns:a16="http://schemas.microsoft.com/office/drawing/2014/main" id="{EA0DEBC8-5DA8-4E1C-BF65-C92AFD203C71}"/>
              </a:ext>
            </a:extLst>
          </p:cNvPr>
          <p:cNvSpPr>
            <a:spLocks noGrp="1"/>
          </p:cNvSpPr>
          <p:nvPr>
            <p:ph type="ftr" sz="quarter" idx="12"/>
          </p:nvPr>
        </p:nvSpPr>
        <p:spPr>
          <a:xfrm>
            <a:off x="1697831" y="9346177"/>
            <a:ext cx="3462338" cy="527403"/>
          </a:xfrm>
        </p:spPr>
        <p:txBody>
          <a:bodyPr/>
          <a:lstStyle/>
          <a:p>
            <a:r>
              <a:rPr lang="en-US" altLang="ja-JP"/>
              <a:t>(C) 2021 </a:t>
            </a:r>
            <a:r>
              <a:rPr lang="ja-JP" altLang="en-US"/>
              <a:t>キギョウエール</a:t>
            </a:r>
            <a:r>
              <a:rPr lang="en-US" altLang="ja-JP"/>
              <a:t>. All rights reserved.</a:t>
            </a:r>
            <a:endParaRPr lang="ja-JP" altLang="en-US" dirty="0"/>
          </a:p>
        </p:txBody>
      </p:sp>
      <p:sp>
        <p:nvSpPr>
          <p:cNvPr id="2" name="コンテンツ プレースホルダー 1">
            <a:extLst>
              <a:ext uri="{FF2B5EF4-FFF2-40B4-BE49-F238E27FC236}">
                <a16:creationId xmlns:a16="http://schemas.microsoft.com/office/drawing/2014/main" id="{C4023F3C-0208-4E74-A47C-110A9339C66D}"/>
              </a:ext>
            </a:extLst>
          </p:cNvPr>
          <p:cNvSpPr>
            <a:spLocks noGrp="1"/>
          </p:cNvSpPr>
          <p:nvPr>
            <p:ph idx="1"/>
          </p:nvPr>
        </p:nvSpPr>
        <p:spPr>
          <a:xfrm>
            <a:off x="1185063" y="528857"/>
            <a:ext cx="290144" cy="450251"/>
          </a:xfrm>
        </p:spPr>
        <p:txBody>
          <a:bodyPr>
            <a:normAutofit/>
          </a:bodyPr>
          <a:lstStyle/>
          <a:p>
            <a:r>
              <a:rPr lang="en-US" altLang="ja-JP" dirty="0"/>
              <a:t>7</a:t>
            </a:r>
            <a:endParaRPr lang="ja-JP" altLang="en-US" dirty="0"/>
          </a:p>
        </p:txBody>
      </p:sp>
      <p:pic>
        <p:nvPicPr>
          <p:cNvPr id="13" name="図 12" descr="ロゴ&#10;&#10;自動的に生成された説明">
            <a:extLst>
              <a:ext uri="{FF2B5EF4-FFF2-40B4-BE49-F238E27FC236}">
                <a16:creationId xmlns:a16="http://schemas.microsoft.com/office/drawing/2014/main" id="{6D9CD5A6-AEF9-46F9-8900-090493861A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69" y="8202193"/>
            <a:ext cx="1556989" cy="1556989"/>
          </a:xfrm>
          <a:prstGeom prst="rect">
            <a:avLst/>
          </a:prstGeom>
        </p:spPr>
      </p:pic>
      <p:pic>
        <p:nvPicPr>
          <p:cNvPr id="4" name="図 3" descr="ロゴ&#10;&#10;中程度の精度で自動的に生成された説明">
            <a:extLst>
              <a:ext uri="{FF2B5EF4-FFF2-40B4-BE49-F238E27FC236}">
                <a16:creationId xmlns:a16="http://schemas.microsoft.com/office/drawing/2014/main" id="{5613D48A-8E92-4908-B3D1-6A2BBC2A55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057" y="3015287"/>
            <a:ext cx="3688046" cy="3688046"/>
          </a:xfrm>
          <a:prstGeom prst="rect">
            <a:avLst/>
          </a:prstGeom>
        </p:spPr>
      </p:pic>
      <p:sp>
        <p:nvSpPr>
          <p:cNvPr id="5" name="テキスト ボックス 4">
            <a:extLst>
              <a:ext uri="{FF2B5EF4-FFF2-40B4-BE49-F238E27FC236}">
                <a16:creationId xmlns:a16="http://schemas.microsoft.com/office/drawing/2014/main" id="{AE0B9E82-A24E-4359-994E-2576A6743C94}"/>
              </a:ext>
            </a:extLst>
          </p:cNvPr>
          <p:cNvSpPr txBox="1"/>
          <p:nvPr/>
        </p:nvSpPr>
        <p:spPr>
          <a:xfrm>
            <a:off x="3822551" y="3798838"/>
            <a:ext cx="2458666" cy="2308324"/>
          </a:xfrm>
          <a:prstGeom prst="rect">
            <a:avLst/>
          </a:prstGeom>
          <a:noFill/>
        </p:spPr>
        <p:txBody>
          <a:bodyPr wrap="square" rtlCol="0">
            <a:spAutoFit/>
          </a:bodyPr>
          <a:lstStyle/>
          <a:p>
            <a:r>
              <a:rPr kumimoji="1" lang="ja-JP" altLang="en-US" sz="2400" dirty="0">
                <a:latin typeface="UD デジタル 教科書体 NK-R" panose="02020400000000000000" pitchFamily="18" charset="-128"/>
                <a:ea typeface="UD デジタル 教科書体 NK-R" panose="02020400000000000000" pitchFamily="18" charset="-128"/>
              </a:rPr>
              <a:t>▢ チラシ</a:t>
            </a:r>
            <a:endParaRPr kumimoji="1"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en-US" altLang="ja-JP" sz="2400" dirty="0">
                <a:latin typeface="UD デジタル 教科書体 NK-R" panose="02020400000000000000" pitchFamily="18" charset="-128"/>
                <a:ea typeface="UD デジタル 教科書体 NK-R" panose="02020400000000000000" pitchFamily="18" charset="-128"/>
              </a:rPr>
              <a:t>DM</a:t>
            </a:r>
          </a:p>
          <a:p>
            <a:r>
              <a:rPr kumimoji="1" lang="ja-JP" altLang="en-US" sz="2400" dirty="0">
                <a:latin typeface="UD デジタル 教科書体 NK-R" panose="02020400000000000000" pitchFamily="18" charset="-128"/>
                <a:ea typeface="UD デジタル 教科書体 NK-R" panose="02020400000000000000" pitchFamily="18" charset="-128"/>
              </a:rPr>
              <a:t>▢ </a:t>
            </a:r>
            <a:r>
              <a:rPr kumimoji="1" lang="en-US" altLang="ja-JP" sz="2400" dirty="0">
                <a:latin typeface="UD デジタル 教科書体 NK-R" panose="02020400000000000000" pitchFamily="18" charset="-128"/>
                <a:ea typeface="UD デジタル 教科書体 NK-R" panose="02020400000000000000" pitchFamily="18" charset="-128"/>
              </a:rPr>
              <a:t>Google</a:t>
            </a:r>
            <a:r>
              <a:rPr kumimoji="1" lang="ja-JP" altLang="en-US" sz="2400" dirty="0">
                <a:latin typeface="UD デジタル 教科書体 NK-R" panose="02020400000000000000" pitchFamily="18" charset="-128"/>
                <a:ea typeface="UD デジタル 教科書体 NK-R" panose="02020400000000000000" pitchFamily="18" charset="-128"/>
              </a:rPr>
              <a:t>マップ</a:t>
            </a:r>
            <a:endParaRPr kumimoji="1"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ポータルサイト</a:t>
            </a:r>
            <a:endParaRPr lang="en-US" altLang="ja-JP" sz="2400" dirty="0">
              <a:latin typeface="UD デジタル 教科書体 NK-R" panose="02020400000000000000" pitchFamily="18" charset="-128"/>
              <a:ea typeface="UD デジタル 教科書体 NK-R" panose="02020400000000000000" pitchFamily="18" charset="-128"/>
            </a:endParaRPr>
          </a:p>
          <a:p>
            <a:r>
              <a:rPr kumimoji="1" lang="ja-JP" altLang="en-US" sz="2400" dirty="0">
                <a:latin typeface="UD デジタル 教科書体 NK-R" panose="02020400000000000000" pitchFamily="18" charset="-128"/>
                <a:ea typeface="UD デジタル 教科書体 NK-R" panose="02020400000000000000" pitchFamily="18" charset="-128"/>
              </a:rPr>
              <a:t>▢ </a:t>
            </a:r>
            <a:r>
              <a:rPr kumimoji="1" lang="en-US" altLang="ja-JP" sz="2400" dirty="0">
                <a:latin typeface="UD デジタル 教科書体 NK-R" panose="02020400000000000000" pitchFamily="18" charset="-128"/>
                <a:ea typeface="UD デジタル 教科書体 NK-R" panose="02020400000000000000" pitchFamily="18" charset="-128"/>
              </a:rPr>
              <a:t>SNS</a:t>
            </a:r>
          </a:p>
          <a:p>
            <a:r>
              <a:rPr lang="en-US" altLang="ja-JP" sz="2400" dirty="0" err="1">
                <a:latin typeface="UD デジタル 教科書体 NK-R" panose="02020400000000000000" pitchFamily="18" charset="-128"/>
                <a:ea typeface="UD デジタル 教科書体 NK-R" panose="02020400000000000000" pitchFamily="18" charset="-128"/>
              </a:rPr>
              <a:t>e</a:t>
            </a:r>
            <a:r>
              <a:rPr kumimoji="1" lang="en-US" altLang="ja-JP" sz="2400" dirty="0" err="1">
                <a:latin typeface="UD デジタル 教科書体 NK-R" panose="02020400000000000000" pitchFamily="18" charset="-128"/>
                <a:ea typeface="UD デジタル 教科書体 NK-R" panose="02020400000000000000" pitchFamily="18" charset="-128"/>
              </a:rPr>
              <a:t>tc</a:t>
            </a:r>
            <a:r>
              <a:rPr kumimoji="1" lang="en-US" altLang="ja-JP" sz="2400" dirty="0">
                <a:latin typeface="UD デジタル 教科書体 NK-R" panose="02020400000000000000" pitchFamily="18" charset="-128"/>
                <a:ea typeface="UD デジタル 教科書体 NK-R" panose="02020400000000000000" pitchFamily="18" charset="-128"/>
              </a:rPr>
              <a:t>…</a:t>
            </a:r>
            <a:endParaRPr kumimoji="1" lang="ja-JP" altLang="en-US"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559731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タイトル 24">
            <a:extLst>
              <a:ext uri="{FF2B5EF4-FFF2-40B4-BE49-F238E27FC236}">
                <a16:creationId xmlns:a16="http://schemas.microsoft.com/office/drawing/2014/main" id="{5BD63237-A76D-42B8-A152-FF5D76A8701D}"/>
              </a:ext>
            </a:extLst>
          </p:cNvPr>
          <p:cNvSpPr>
            <a:spLocks noGrp="1"/>
          </p:cNvSpPr>
          <p:nvPr>
            <p:ph type="title"/>
          </p:nvPr>
        </p:nvSpPr>
        <p:spPr>
          <a:xfrm>
            <a:off x="2967335" y="1133495"/>
            <a:ext cx="923330" cy="553998"/>
          </a:xfrm>
        </p:spPr>
        <p:txBody>
          <a:bodyPr wrap="none"/>
          <a:lstStyle/>
          <a:p>
            <a:r>
              <a:rPr lang="ja-JP" altLang="en-US"/>
              <a:t>届出</a:t>
            </a:r>
          </a:p>
        </p:txBody>
      </p:sp>
      <p:sp>
        <p:nvSpPr>
          <p:cNvPr id="9" name="コンテンツ プレースホルダー 8">
            <a:extLst>
              <a:ext uri="{FF2B5EF4-FFF2-40B4-BE49-F238E27FC236}">
                <a16:creationId xmlns:a16="http://schemas.microsoft.com/office/drawing/2014/main" id="{B01A5783-8777-401D-9265-D301EFEE620E}"/>
              </a:ext>
            </a:extLst>
          </p:cNvPr>
          <p:cNvSpPr>
            <a:spLocks noGrp="1"/>
          </p:cNvSpPr>
          <p:nvPr>
            <p:ph idx="10"/>
          </p:nvPr>
        </p:nvSpPr>
        <p:spPr>
          <a:xfrm>
            <a:off x="693608" y="2349833"/>
            <a:ext cx="5470784" cy="3345560"/>
          </a:xfrm>
        </p:spPr>
        <p:txBody>
          <a:bodyPr/>
          <a:lstStyle/>
          <a:p>
            <a:r>
              <a:rPr lang="ja-JP" altLang="en-US"/>
              <a:t>オープンの日が決まったら、「開業届」を提出しましょう。開業届とは、事業を開くために必要な税務所への申請書のことです。開業届を提出することで公的に事業を始めることができます。</a:t>
            </a:r>
          </a:p>
        </p:txBody>
      </p:sp>
      <p:sp>
        <p:nvSpPr>
          <p:cNvPr id="10" name="コンテンツ プレースホルダー 9">
            <a:extLst>
              <a:ext uri="{FF2B5EF4-FFF2-40B4-BE49-F238E27FC236}">
                <a16:creationId xmlns:a16="http://schemas.microsoft.com/office/drawing/2014/main" id="{421D556B-34CC-4CBB-BD1C-B9D257F40841}"/>
              </a:ext>
            </a:extLst>
          </p:cNvPr>
          <p:cNvSpPr>
            <a:spLocks noGrp="1"/>
          </p:cNvSpPr>
          <p:nvPr>
            <p:ph idx="11"/>
          </p:nvPr>
        </p:nvSpPr>
        <p:spPr>
          <a:xfrm>
            <a:off x="862361" y="6703333"/>
            <a:ext cx="5133278" cy="2275567"/>
          </a:xfrm>
        </p:spPr>
        <p:txBody>
          <a:bodyPr/>
          <a:lstStyle/>
          <a:p>
            <a:r>
              <a:rPr lang="ja-JP" altLang="en-US"/>
              <a:t>開業届は、事業を開始してからひと月以内に最寄りの税務署へ届け出る必要があるです。しかし、開業届を提出しなくても法的に罰せられることはないのです。ただし、エステサロンで提供するメニューにマッサージやマツエク、顔剃りを含めたりすると、別途保健所への届出や許可申請の義務が発生する場合があるです！</a:t>
            </a:r>
          </a:p>
        </p:txBody>
      </p:sp>
      <p:sp>
        <p:nvSpPr>
          <p:cNvPr id="8" name="フッター プレースホルダー 7">
            <a:extLst>
              <a:ext uri="{FF2B5EF4-FFF2-40B4-BE49-F238E27FC236}">
                <a16:creationId xmlns:a16="http://schemas.microsoft.com/office/drawing/2014/main" id="{FF2901E2-1F9F-43D3-8096-190BD614E853}"/>
              </a:ext>
            </a:extLst>
          </p:cNvPr>
          <p:cNvSpPr>
            <a:spLocks noGrp="1"/>
          </p:cNvSpPr>
          <p:nvPr>
            <p:ph type="ftr" sz="quarter" idx="12"/>
          </p:nvPr>
        </p:nvSpPr>
        <p:spPr>
          <a:xfrm>
            <a:off x="1697831" y="9346177"/>
            <a:ext cx="3462338" cy="527403"/>
          </a:xfrm>
        </p:spPr>
        <p:txBody>
          <a:bodyPr/>
          <a:lstStyle/>
          <a:p>
            <a:r>
              <a:rPr lang="en-US" altLang="ja-JP"/>
              <a:t>(C) 2021 </a:t>
            </a:r>
            <a:r>
              <a:rPr lang="ja-JP" altLang="en-US"/>
              <a:t>キギョウエール</a:t>
            </a:r>
            <a:r>
              <a:rPr lang="en-US" altLang="ja-JP"/>
              <a:t>. All rights reserved.</a:t>
            </a:r>
            <a:endParaRPr lang="ja-JP" altLang="en-US" dirty="0"/>
          </a:p>
        </p:txBody>
      </p:sp>
      <p:sp>
        <p:nvSpPr>
          <p:cNvPr id="2" name="コンテンツ プレースホルダー 1">
            <a:extLst>
              <a:ext uri="{FF2B5EF4-FFF2-40B4-BE49-F238E27FC236}">
                <a16:creationId xmlns:a16="http://schemas.microsoft.com/office/drawing/2014/main" id="{C4023F3C-0208-4E74-A47C-110A9339C66D}"/>
              </a:ext>
            </a:extLst>
          </p:cNvPr>
          <p:cNvSpPr>
            <a:spLocks noGrp="1"/>
          </p:cNvSpPr>
          <p:nvPr>
            <p:ph idx="1"/>
          </p:nvPr>
        </p:nvSpPr>
        <p:spPr>
          <a:xfrm>
            <a:off x="1185063" y="528857"/>
            <a:ext cx="290144" cy="450251"/>
          </a:xfrm>
        </p:spPr>
        <p:txBody>
          <a:bodyPr>
            <a:normAutofit/>
          </a:bodyPr>
          <a:lstStyle/>
          <a:p>
            <a:r>
              <a:rPr lang="en-US" altLang="ja-JP" dirty="0"/>
              <a:t>8</a:t>
            </a:r>
            <a:endParaRPr lang="ja-JP" altLang="en-US" dirty="0"/>
          </a:p>
        </p:txBody>
      </p:sp>
      <p:pic>
        <p:nvPicPr>
          <p:cNvPr id="13" name="図 12" descr="ロゴ&#10;&#10;自動的に生成された説明">
            <a:extLst>
              <a:ext uri="{FF2B5EF4-FFF2-40B4-BE49-F238E27FC236}">
                <a16:creationId xmlns:a16="http://schemas.microsoft.com/office/drawing/2014/main" id="{B84C310A-C44F-4D8F-A346-4CC4F2999B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0168" y="8202193"/>
            <a:ext cx="1556989" cy="1556989"/>
          </a:xfrm>
          <a:prstGeom prst="rect">
            <a:avLst/>
          </a:prstGeom>
        </p:spPr>
      </p:pic>
      <p:pic>
        <p:nvPicPr>
          <p:cNvPr id="4" name="図 3" descr="ダイアグラム&#10;&#10;中程度の精度で自動的に生成された説明">
            <a:extLst>
              <a:ext uri="{FF2B5EF4-FFF2-40B4-BE49-F238E27FC236}">
                <a16:creationId xmlns:a16="http://schemas.microsoft.com/office/drawing/2014/main" id="{CBCCBDB8-D65E-4EFC-89E5-ACE442F4DD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4517" y="3356014"/>
            <a:ext cx="4108832" cy="2903509"/>
          </a:xfrm>
          <a:prstGeom prst="rect">
            <a:avLst/>
          </a:prstGeom>
        </p:spPr>
      </p:pic>
    </p:spTree>
    <p:extLst>
      <p:ext uri="{BB962C8B-B14F-4D97-AF65-F5344CB8AC3E}">
        <p14:creationId xmlns:p14="http://schemas.microsoft.com/office/powerpoint/2010/main" val="391935898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oki_STYLE">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
  <TotalTime>1307</TotalTime>
  <Words>1293</Words>
  <Application>Microsoft Office PowerPoint</Application>
  <PresentationFormat>A4 210 x 297 mm</PresentationFormat>
  <Paragraphs>79</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Meiryo UI</vt:lpstr>
      <vt:lpstr>UD Digi Kyokasho NK-R</vt:lpstr>
      <vt:lpstr>UD デジタル 教科書体 N-B</vt:lpstr>
      <vt:lpstr>UD デジタル 教科書体 NK-B</vt:lpstr>
      <vt:lpstr>UD デジタル 教科書体 NK-R</vt:lpstr>
      <vt:lpstr>游ゴシック</vt:lpstr>
      <vt:lpstr>Arial</vt:lpstr>
      <vt:lpstr>Office テーマ</vt:lpstr>
      <vt:lpstr>PowerPoint プレゼンテーション</vt:lpstr>
      <vt:lpstr>事業計画書</vt:lpstr>
      <vt:lpstr>資金調達</vt:lpstr>
      <vt:lpstr>物件選定</vt:lpstr>
      <vt:lpstr>店舗レイアウト・デザイン</vt:lpstr>
      <vt:lpstr>器具・備品選定</vt:lpstr>
      <vt:lpstr>スタッフ採用・教育</vt:lpstr>
      <vt:lpstr>集客・プロモーション</vt:lpstr>
      <vt:lpstr>届出</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河合 航輝</dc:creator>
  <cp:lastModifiedBy>河合 航輝</cp:lastModifiedBy>
  <cp:revision>151</cp:revision>
  <dcterms:created xsi:type="dcterms:W3CDTF">2021-06-14T05:43:15Z</dcterms:created>
  <dcterms:modified xsi:type="dcterms:W3CDTF">2021-10-08T09:11:42Z</dcterms:modified>
</cp:coreProperties>
</file>